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08" r:id="rId5"/>
    <p:sldId id="304" r:id="rId6"/>
    <p:sldId id="337" r:id="rId7"/>
    <p:sldId id="338" r:id="rId8"/>
    <p:sldId id="336" r:id="rId9"/>
    <p:sldId id="339" r:id="rId10"/>
    <p:sldId id="346" r:id="rId11"/>
    <p:sldId id="350" r:id="rId12"/>
    <p:sldId id="352" r:id="rId13"/>
    <p:sldId id="342" r:id="rId14"/>
    <p:sldId id="300" r:id="rId15"/>
    <p:sldId id="353" r:id="rId16"/>
    <p:sldId id="330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3D3A0F-DCC7-0BDE-EA19-2F48048FEC6B}" name="Egidijus Mykolaitis" initials="EM" userId="S::egidijus.mykolaitis@tka.lt::91bc933d-7b52-4ff7-a50c-3a934e47d443" providerId="AD"/>
  <p188:author id="{3C9D242C-E4D4-C06B-E278-BD5B32BEBCC8}" name="Anrieta Dudoit" initials="AD" userId="S::anrieta.dudoit@tka.lt::83f48a36-e63e-4b32-af05-26c574bf5773" providerId="AD"/>
  <p188:author id="{E840553D-66B5-90AE-EB6A-20E0C434F700}" name="Jurij Bersenev" initials="JB" userId="S::jurij.bersenev@tka.lt::8e72b00b-ddff-4540-9d37-3c45ba1cf513" providerId="AD"/>
  <p188:author id="{88C8BF62-B373-70AC-7F04-0FE241672672}" name="Vidmantas Plėta" initials="VP" userId="S::vidmantas.pleta@tka.lt::ee6ca6ce-b251-4433-a622-70356a5a6103" providerId="AD"/>
  <p188:author id="{2EB2E6A4-6CB2-34B7-945B-0326D357A8B6}" name="Tautvydas Stasiūnas" initials="TS" userId="S::tautvydas.stasiunas@tka.lt::1173f52a-66f2-4835-b418-47139a9bac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5AD77-B651-AC13-0B6B-C5BD3DBA6CEB}" v="65" dt="2025-03-04T12:30:59.410"/>
    <p1510:client id="{D4C0E942-41C2-40D5-B732-EAF3736D7472}" v="136" dt="2025-03-04T12:36:1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idijus Mykolaitis" userId="91bc933d-7b52-4ff7-a50c-3a934e47d443" providerId="ADAL" clId="{D4C0E942-41C2-40D5-B732-EAF3736D7472}"/>
    <pc:docChg chg="undo redo custSel addSld delSld modSld sldOrd">
      <pc:chgData name="Egidijus Mykolaitis" userId="91bc933d-7b52-4ff7-a50c-3a934e47d443" providerId="ADAL" clId="{D4C0E942-41C2-40D5-B732-EAF3736D7472}" dt="2025-03-04T12:36:10.114" v="419" actId="27636"/>
      <pc:docMkLst>
        <pc:docMk/>
      </pc:docMkLst>
      <pc:sldChg chg="addSp delSp modSp add del mod ord delDesignElem">
        <pc:chgData name="Egidijus Mykolaitis" userId="91bc933d-7b52-4ff7-a50c-3a934e47d443" providerId="ADAL" clId="{D4C0E942-41C2-40D5-B732-EAF3736D7472}" dt="2025-03-04T11:27:54.569" v="195"/>
        <pc:sldMkLst>
          <pc:docMk/>
          <pc:sldMk cId="1040049082" sldId="300"/>
        </pc:sldMkLst>
        <pc:spChg chg="del">
          <ac:chgData name="Egidijus Mykolaitis" userId="91bc933d-7b52-4ff7-a50c-3a934e47d443" providerId="ADAL" clId="{D4C0E942-41C2-40D5-B732-EAF3736D7472}" dt="2025-03-04T11:19:23.213" v="89" actId="478"/>
          <ac:spMkLst>
            <pc:docMk/>
            <pc:sldMk cId="1040049082" sldId="300"/>
            <ac:spMk id="2" creationId="{56B4EAC2-02BB-179F-4959-B3592277D93B}"/>
          </ac:spMkLst>
        </pc:spChg>
        <pc:spChg chg="add del mod">
          <ac:chgData name="Egidijus Mykolaitis" userId="91bc933d-7b52-4ff7-a50c-3a934e47d443" providerId="ADAL" clId="{D4C0E942-41C2-40D5-B732-EAF3736D7472}" dt="2025-03-04T11:20:25.369" v="102" actId="478"/>
          <ac:spMkLst>
            <pc:docMk/>
            <pc:sldMk cId="1040049082" sldId="300"/>
            <ac:spMk id="3" creationId="{50EF1284-259B-3606-963F-034B62C05C92}"/>
          </ac:spMkLst>
        </pc:spChg>
        <pc:spChg chg="del">
          <ac:chgData name="Egidijus Mykolaitis" userId="91bc933d-7b52-4ff7-a50c-3a934e47d443" providerId="ADAL" clId="{D4C0E942-41C2-40D5-B732-EAF3736D7472}" dt="2025-03-04T11:18:44.692" v="83"/>
          <ac:spMkLst>
            <pc:docMk/>
            <pc:sldMk cId="1040049082" sldId="300"/>
            <ac:spMk id="4" creationId="{455D1B00-558E-5CE4-E734-E89314544A06}"/>
          </ac:spMkLst>
        </pc:spChg>
        <pc:spChg chg="add del mod">
          <ac:chgData name="Egidijus Mykolaitis" userId="91bc933d-7b52-4ff7-a50c-3a934e47d443" providerId="ADAL" clId="{D4C0E942-41C2-40D5-B732-EAF3736D7472}" dt="2025-03-04T11:20:29.963" v="103" actId="478"/>
          <ac:spMkLst>
            <pc:docMk/>
            <pc:sldMk cId="1040049082" sldId="300"/>
            <ac:spMk id="29" creationId="{85F12019-8C06-A059-DEF3-F004B5C80C3F}"/>
          </ac:spMkLst>
        </pc:spChg>
        <pc:spChg chg="mod">
          <ac:chgData name="Egidijus Mykolaitis" userId="91bc933d-7b52-4ff7-a50c-3a934e47d443" providerId="ADAL" clId="{D4C0E942-41C2-40D5-B732-EAF3736D7472}" dt="2025-03-04T07:28:10.206" v="76" actId="20577"/>
          <ac:spMkLst>
            <pc:docMk/>
            <pc:sldMk cId="1040049082" sldId="300"/>
            <ac:spMk id="30" creationId="{63691A21-08A7-B975-61D6-89D1A1F3C677}"/>
          </ac:spMkLst>
        </pc:spChg>
        <pc:picChg chg="del">
          <ac:chgData name="Egidijus Mykolaitis" userId="91bc933d-7b52-4ff7-a50c-3a934e47d443" providerId="ADAL" clId="{D4C0E942-41C2-40D5-B732-EAF3736D7472}" dt="2025-03-04T11:27:53.836" v="194" actId="478"/>
          <ac:picMkLst>
            <pc:docMk/>
            <pc:sldMk cId="1040049082" sldId="300"/>
            <ac:picMk id="26" creationId="{218EDDA0-0A65-8FC3-085D-5A89D52D1844}"/>
          </ac:picMkLst>
        </pc:picChg>
        <pc:picChg chg="add mod">
          <ac:chgData name="Egidijus Mykolaitis" userId="91bc933d-7b52-4ff7-a50c-3a934e47d443" providerId="ADAL" clId="{D4C0E942-41C2-40D5-B732-EAF3736D7472}" dt="2025-03-04T11:27:54.569" v="195"/>
          <ac:picMkLst>
            <pc:docMk/>
            <pc:sldMk cId="1040049082" sldId="300"/>
            <ac:picMk id="30" creationId="{C4D87ACE-CAB2-9AD5-B8EA-4ED84AFC96C3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28:49.191" v="214"/>
        <pc:sldMkLst>
          <pc:docMk/>
          <pc:sldMk cId="74045021" sldId="304"/>
        </pc:sldMkLst>
        <pc:spChg chg="mod">
          <ac:chgData name="Egidijus Mykolaitis" userId="91bc933d-7b52-4ff7-a50c-3a934e47d443" providerId="ADAL" clId="{D4C0E942-41C2-40D5-B732-EAF3736D7472}" dt="2025-03-04T11:25:54.477" v="188" actId="20577"/>
          <ac:spMkLst>
            <pc:docMk/>
            <pc:sldMk cId="74045021" sldId="304"/>
            <ac:spMk id="3" creationId="{1DA05355-040C-6D84-C30C-D7047D81C5E3}"/>
          </ac:spMkLst>
        </pc:spChg>
        <pc:picChg chg="del">
          <ac:chgData name="Egidijus Mykolaitis" userId="91bc933d-7b52-4ff7-a50c-3a934e47d443" providerId="ADAL" clId="{D4C0E942-41C2-40D5-B732-EAF3736D7472}" dt="2025-03-04T11:28:48.857" v="213" actId="478"/>
          <ac:picMkLst>
            <pc:docMk/>
            <pc:sldMk cId="74045021" sldId="304"/>
            <ac:picMk id="4" creationId="{AA37821A-CC9A-6C12-9F1E-C96ABA36160D}"/>
          </ac:picMkLst>
        </pc:picChg>
        <pc:picChg chg="add mod">
          <ac:chgData name="Egidijus Mykolaitis" userId="91bc933d-7b52-4ff7-a50c-3a934e47d443" providerId="ADAL" clId="{D4C0E942-41C2-40D5-B732-EAF3736D7472}" dt="2025-03-04T11:28:49.191" v="214"/>
          <ac:picMkLst>
            <pc:docMk/>
            <pc:sldMk cId="74045021" sldId="304"/>
            <ac:picMk id="6" creationId="{B8C931D4-CAEC-76AA-A5EB-149B35306CF2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45:09.872" v="417" actId="14861"/>
        <pc:sldMkLst>
          <pc:docMk/>
          <pc:sldMk cId="1979902395" sldId="308"/>
        </pc:sldMkLst>
        <pc:spChg chg="mod">
          <ac:chgData name="Egidijus Mykolaitis" userId="91bc933d-7b52-4ff7-a50c-3a934e47d443" providerId="ADAL" clId="{D4C0E942-41C2-40D5-B732-EAF3736D7472}" dt="2025-03-04T07:24:48.646" v="40" actId="20577"/>
          <ac:spMkLst>
            <pc:docMk/>
            <pc:sldMk cId="1979902395" sldId="308"/>
            <ac:spMk id="9" creationId="{00000000-0000-0000-0000-000000000000}"/>
          </ac:spMkLst>
        </pc:spChg>
        <pc:picChg chg="del">
          <ac:chgData name="Egidijus Mykolaitis" userId="91bc933d-7b52-4ff7-a50c-3a934e47d443" providerId="ADAL" clId="{D4C0E942-41C2-40D5-B732-EAF3736D7472}" dt="2025-03-04T11:28:53.581" v="215" actId="478"/>
          <ac:picMkLst>
            <pc:docMk/>
            <pc:sldMk cId="1979902395" sldId="308"/>
            <ac:picMk id="3" creationId="{DF41F478-DAFD-4F31-837E-4FEE8E00E378}"/>
          </ac:picMkLst>
        </pc:picChg>
        <pc:picChg chg="add mod">
          <ac:chgData name="Egidijus Mykolaitis" userId="91bc933d-7b52-4ff7-a50c-3a934e47d443" providerId="ADAL" clId="{D4C0E942-41C2-40D5-B732-EAF3736D7472}" dt="2025-03-04T11:29:11.776" v="222" actId="1076"/>
          <ac:picMkLst>
            <pc:docMk/>
            <pc:sldMk cId="1979902395" sldId="308"/>
            <ac:picMk id="4" creationId="{D8007FA4-2953-C621-A675-3AABAD9A6EAF}"/>
          </ac:picMkLst>
        </pc:picChg>
        <pc:picChg chg="del">
          <ac:chgData name="Egidijus Mykolaitis" userId="91bc933d-7b52-4ff7-a50c-3a934e47d443" providerId="ADAL" clId="{D4C0E942-41C2-40D5-B732-EAF3736D7472}" dt="2025-03-04T07:24:33.158" v="0" actId="478"/>
          <ac:picMkLst>
            <pc:docMk/>
            <pc:sldMk cId="1979902395" sldId="308"/>
            <ac:picMk id="6" creationId="{0F193F7F-5C61-8B94-0C73-E3E4A45239AC}"/>
          </ac:picMkLst>
        </pc:picChg>
        <pc:picChg chg="add mod">
          <ac:chgData name="Egidijus Mykolaitis" userId="91bc933d-7b52-4ff7-a50c-3a934e47d443" providerId="ADAL" clId="{D4C0E942-41C2-40D5-B732-EAF3736D7472}" dt="2025-03-04T11:45:09.872" v="417" actId="14861"/>
          <ac:picMkLst>
            <pc:docMk/>
            <pc:sldMk cId="1979902395" sldId="308"/>
            <ac:picMk id="2050" creationId="{895FAF2A-7DF3-0F21-241F-3C2B7ACBF035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27:41.412" v="191" actId="1076"/>
        <pc:sldMkLst>
          <pc:docMk/>
          <pc:sldMk cId="3382011333" sldId="330"/>
        </pc:sldMkLst>
        <pc:picChg chg="add mod">
          <ac:chgData name="Egidijus Mykolaitis" userId="91bc933d-7b52-4ff7-a50c-3a934e47d443" providerId="ADAL" clId="{D4C0E942-41C2-40D5-B732-EAF3736D7472}" dt="2025-03-04T11:27:41.412" v="191" actId="1076"/>
          <ac:picMkLst>
            <pc:docMk/>
            <pc:sldMk cId="3382011333" sldId="330"/>
            <ac:picMk id="4" creationId="{AFB32FA6-C998-DAE7-2229-A61723F90BCE}"/>
          </ac:picMkLst>
        </pc:picChg>
        <pc:picChg chg="del">
          <ac:chgData name="Egidijus Mykolaitis" userId="91bc933d-7b52-4ff7-a50c-3a934e47d443" providerId="ADAL" clId="{D4C0E942-41C2-40D5-B732-EAF3736D7472}" dt="2025-03-04T11:27:34.482" v="189" actId="478"/>
          <ac:picMkLst>
            <pc:docMk/>
            <pc:sldMk cId="3382011333" sldId="330"/>
            <ac:picMk id="6" creationId="{6192D927-41C7-92E1-8489-1D903E7A6DE7}"/>
          </ac:picMkLst>
        </pc:picChg>
      </pc:sldChg>
      <pc:sldChg chg="del">
        <pc:chgData name="Egidijus Mykolaitis" userId="91bc933d-7b52-4ff7-a50c-3a934e47d443" providerId="ADAL" clId="{D4C0E942-41C2-40D5-B732-EAF3736D7472}" dt="2025-03-04T07:30:17.279" v="79" actId="47"/>
        <pc:sldMkLst>
          <pc:docMk/>
          <pc:sldMk cId="2226170050" sldId="333"/>
        </pc:sldMkLst>
      </pc:sldChg>
      <pc:sldChg chg="modSp del mod">
        <pc:chgData name="Egidijus Mykolaitis" userId="91bc933d-7b52-4ff7-a50c-3a934e47d443" providerId="ADAL" clId="{D4C0E942-41C2-40D5-B732-EAF3736D7472}" dt="2025-03-04T07:30:18.522" v="80" actId="47"/>
        <pc:sldMkLst>
          <pc:docMk/>
          <pc:sldMk cId="2142908083" sldId="334"/>
        </pc:sldMkLst>
        <pc:spChg chg="mod">
          <ac:chgData name="Egidijus Mykolaitis" userId="91bc933d-7b52-4ff7-a50c-3a934e47d443" providerId="ADAL" clId="{D4C0E942-41C2-40D5-B732-EAF3736D7472}" dt="2025-03-04T07:25:21.811" v="46" actId="27636"/>
          <ac:spMkLst>
            <pc:docMk/>
            <pc:sldMk cId="2142908083" sldId="334"/>
            <ac:spMk id="3" creationId="{24DFA6F7-EE05-9908-C90F-B24E37D68718}"/>
          </ac:spMkLst>
        </pc:spChg>
      </pc:sldChg>
      <pc:sldChg chg="del">
        <pc:chgData name="Egidijus Mykolaitis" userId="91bc933d-7b52-4ff7-a50c-3a934e47d443" providerId="ADAL" clId="{D4C0E942-41C2-40D5-B732-EAF3736D7472}" dt="2025-03-04T07:25:04.586" v="42" actId="47"/>
        <pc:sldMkLst>
          <pc:docMk/>
          <pc:sldMk cId="2049118172" sldId="335"/>
        </pc:sldMkLst>
      </pc:sldChg>
      <pc:sldChg chg="addSp delSp modSp mod">
        <pc:chgData name="Egidijus Mykolaitis" userId="91bc933d-7b52-4ff7-a50c-3a934e47d443" providerId="ADAL" clId="{D4C0E942-41C2-40D5-B732-EAF3736D7472}" dt="2025-03-04T11:28:37.152" v="208"/>
        <pc:sldMkLst>
          <pc:docMk/>
          <pc:sldMk cId="4191489748" sldId="336"/>
        </pc:sldMkLst>
        <pc:picChg chg="del">
          <ac:chgData name="Egidijus Mykolaitis" userId="91bc933d-7b52-4ff7-a50c-3a934e47d443" providerId="ADAL" clId="{D4C0E942-41C2-40D5-B732-EAF3736D7472}" dt="2025-03-04T11:28:36.536" v="207" actId="478"/>
          <ac:picMkLst>
            <pc:docMk/>
            <pc:sldMk cId="4191489748" sldId="336"/>
            <ac:picMk id="4" creationId="{E7EA2067-512C-EB4A-5329-DF6D743476AA}"/>
          </ac:picMkLst>
        </pc:picChg>
        <pc:picChg chg="add mod">
          <ac:chgData name="Egidijus Mykolaitis" userId="91bc933d-7b52-4ff7-a50c-3a934e47d443" providerId="ADAL" clId="{D4C0E942-41C2-40D5-B732-EAF3736D7472}" dt="2025-03-04T11:28:37.152" v="208"/>
          <ac:picMkLst>
            <pc:docMk/>
            <pc:sldMk cId="4191489748" sldId="336"/>
            <ac:picMk id="9" creationId="{6F89FA89-3CDB-6022-B6FA-89B8D401D305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28:45.396" v="212"/>
        <pc:sldMkLst>
          <pc:docMk/>
          <pc:sldMk cId="3594282036" sldId="337"/>
        </pc:sldMkLst>
        <pc:picChg chg="del">
          <ac:chgData name="Egidijus Mykolaitis" userId="91bc933d-7b52-4ff7-a50c-3a934e47d443" providerId="ADAL" clId="{D4C0E942-41C2-40D5-B732-EAF3736D7472}" dt="2025-03-04T11:28:45.044" v="211" actId="478"/>
          <ac:picMkLst>
            <pc:docMk/>
            <pc:sldMk cId="3594282036" sldId="337"/>
            <ac:picMk id="4" creationId="{77C35B22-1BFE-E31E-C503-714FEBDC344A}"/>
          </ac:picMkLst>
        </pc:picChg>
        <pc:picChg chg="add mod">
          <ac:chgData name="Egidijus Mykolaitis" userId="91bc933d-7b52-4ff7-a50c-3a934e47d443" providerId="ADAL" clId="{D4C0E942-41C2-40D5-B732-EAF3736D7472}" dt="2025-03-04T11:28:45.396" v="212"/>
          <ac:picMkLst>
            <pc:docMk/>
            <pc:sldMk cId="3594282036" sldId="337"/>
            <ac:picMk id="9" creationId="{E158E05D-135D-C9B0-1FD5-CA3094F871E7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28:41.732" v="210"/>
        <pc:sldMkLst>
          <pc:docMk/>
          <pc:sldMk cId="440456763" sldId="338"/>
        </pc:sldMkLst>
        <pc:picChg chg="del">
          <ac:chgData name="Egidijus Mykolaitis" userId="91bc933d-7b52-4ff7-a50c-3a934e47d443" providerId="ADAL" clId="{D4C0E942-41C2-40D5-B732-EAF3736D7472}" dt="2025-03-04T11:28:41.371" v="209" actId="478"/>
          <ac:picMkLst>
            <pc:docMk/>
            <pc:sldMk cId="440456763" sldId="338"/>
            <ac:picMk id="4" creationId="{B7842057-836B-D127-A0B6-EB56B195E8E3}"/>
          </ac:picMkLst>
        </pc:picChg>
        <pc:picChg chg="add mod">
          <ac:chgData name="Egidijus Mykolaitis" userId="91bc933d-7b52-4ff7-a50c-3a934e47d443" providerId="ADAL" clId="{D4C0E942-41C2-40D5-B732-EAF3736D7472}" dt="2025-03-04T11:28:41.732" v="210"/>
          <ac:picMkLst>
            <pc:docMk/>
            <pc:sldMk cId="440456763" sldId="338"/>
            <ac:picMk id="9" creationId="{A0025671-1550-9339-B0A9-0CDF2AB312C2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31:00.410" v="272" actId="14861"/>
        <pc:sldMkLst>
          <pc:docMk/>
          <pc:sldMk cId="814784801" sldId="339"/>
        </pc:sldMkLst>
        <pc:picChg chg="add mod">
          <ac:chgData name="Egidijus Mykolaitis" userId="91bc933d-7b52-4ff7-a50c-3a934e47d443" providerId="ADAL" clId="{D4C0E942-41C2-40D5-B732-EAF3736D7472}" dt="2025-03-04T11:28:28.981" v="206"/>
          <ac:picMkLst>
            <pc:docMk/>
            <pc:sldMk cId="814784801" sldId="339"/>
            <ac:picMk id="4" creationId="{0F87C355-C981-6C19-C329-183B57CD0F32}"/>
          </ac:picMkLst>
        </pc:picChg>
        <pc:picChg chg="del">
          <ac:chgData name="Egidijus Mykolaitis" userId="91bc933d-7b52-4ff7-a50c-3a934e47d443" providerId="ADAL" clId="{D4C0E942-41C2-40D5-B732-EAF3736D7472}" dt="2025-03-04T07:25:39.913" v="47" actId="478"/>
          <ac:picMkLst>
            <pc:docMk/>
            <pc:sldMk cId="814784801" sldId="339"/>
            <ac:picMk id="6" creationId="{E00F0898-CAE7-54EE-7955-F682DC6493EC}"/>
          </ac:picMkLst>
        </pc:picChg>
        <pc:picChg chg="del">
          <ac:chgData name="Egidijus Mykolaitis" userId="91bc933d-7b52-4ff7-a50c-3a934e47d443" providerId="ADAL" clId="{D4C0E942-41C2-40D5-B732-EAF3736D7472}" dt="2025-03-04T11:28:28.623" v="205" actId="478"/>
          <ac:picMkLst>
            <pc:docMk/>
            <pc:sldMk cId="814784801" sldId="339"/>
            <ac:picMk id="8" creationId="{D76AFF26-1CA9-E48C-3412-093C65D0DAD8}"/>
          </ac:picMkLst>
        </pc:picChg>
        <pc:picChg chg="add mod">
          <ac:chgData name="Egidijus Mykolaitis" userId="91bc933d-7b52-4ff7-a50c-3a934e47d443" providerId="ADAL" clId="{D4C0E942-41C2-40D5-B732-EAF3736D7472}" dt="2025-03-04T11:31:00.410" v="272" actId="14861"/>
          <ac:picMkLst>
            <pc:docMk/>
            <pc:sldMk cId="814784801" sldId="339"/>
            <ac:picMk id="1026" creationId="{8CE3C069-8DAA-3146-9860-9AA5B2A1C7F6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27:58.849" v="197"/>
        <pc:sldMkLst>
          <pc:docMk/>
          <pc:sldMk cId="2494034195" sldId="342"/>
        </pc:sldMkLst>
        <pc:picChg chg="add mod">
          <ac:chgData name="Egidijus Mykolaitis" userId="91bc933d-7b52-4ff7-a50c-3a934e47d443" providerId="ADAL" clId="{D4C0E942-41C2-40D5-B732-EAF3736D7472}" dt="2025-03-04T11:27:58.849" v="197"/>
          <ac:picMkLst>
            <pc:docMk/>
            <pc:sldMk cId="2494034195" sldId="342"/>
            <ac:picMk id="3" creationId="{1960C425-E80E-A0C0-3728-EFA6E797455B}"/>
          </ac:picMkLst>
        </pc:picChg>
        <pc:picChg chg="del">
          <ac:chgData name="Egidijus Mykolaitis" userId="91bc933d-7b52-4ff7-a50c-3a934e47d443" providerId="ADAL" clId="{D4C0E942-41C2-40D5-B732-EAF3736D7472}" dt="2025-03-04T11:27:58.456" v="196" actId="478"/>
          <ac:picMkLst>
            <pc:docMk/>
            <pc:sldMk cId="2494034195" sldId="342"/>
            <ac:picMk id="4" creationId="{51112833-0718-C221-F547-FBBBBE1C0727}"/>
          </ac:picMkLst>
        </pc:picChg>
      </pc:sldChg>
      <pc:sldChg chg="addSp delSp modSp del mod ord">
        <pc:chgData name="Egidijus Mykolaitis" userId="91bc933d-7b52-4ff7-a50c-3a934e47d443" providerId="ADAL" clId="{D4C0E942-41C2-40D5-B732-EAF3736D7472}" dt="2025-03-04T11:40:27.147" v="331" actId="2696"/>
        <pc:sldMkLst>
          <pc:docMk/>
          <pc:sldMk cId="3953087011" sldId="343"/>
        </pc:sldMkLst>
        <pc:picChg chg="add mod">
          <ac:chgData name="Egidijus Mykolaitis" userId="91bc933d-7b52-4ff7-a50c-3a934e47d443" providerId="ADAL" clId="{D4C0E942-41C2-40D5-B732-EAF3736D7472}" dt="2025-03-04T11:28:21.488" v="202"/>
          <ac:picMkLst>
            <pc:docMk/>
            <pc:sldMk cId="3953087011" sldId="343"/>
            <ac:picMk id="6" creationId="{19E68DE1-8B03-4AEE-F843-0CF1809A7B45}"/>
          </ac:picMkLst>
        </pc:picChg>
        <pc:picChg chg="del">
          <ac:chgData name="Egidijus Mykolaitis" userId="91bc933d-7b52-4ff7-a50c-3a934e47d443" providerId="ADAL" clId="{D4C0E942-41C2-40D5-B732-EAF3736D7472}" dt="2025-03-04T11:40:23.260" v="330" actId="478"/>
          <ac:picMkLst>
            <pc:docMk/>
            <pc:sldMk cId="3953087011" sldId="343"/>
            <ac:picMk id="7" creationId="{1EE8167E-6628-A9ED-6B7B-A64A03BE8723}"/>
          </ac:picMkLst>
        </pc:picChg>
      </pc:sldChg>
      <pc:sldChg chg="del">
        <pc:chgData name="Egidijus Mykolaitis" userId="91bc933d-7b52-4ff7-a50c-3a934e47d443" providerId="ADAL" clId="{D4C0E942-41C2-40D5-B732-EAF3736D7472}" dt="2025-03-04T07:25:07.412" v="43" actId="47"/>
        <pc:sldMkLst>
          <pc:docMk/>
          <pc:sldMk cId="96141557" sldId="344"/>
        </pc:sldMkLst>
      </pc:sldChg>
      <pc:sldChg chg="addSp delSp modSp mod">
        <pc:chgData name="Egidijus Mykolaitis" userId="91bc933d-7b52-4ff7-a50c-3a934e47d443" providerId="ADAL" clId="{D4C0E942-41C2-40D5-B732-EAF3736D7472}" dt="2025-03-04T11:41:32.066" v="393" actId="14100"/>
        <pc:sldMkLst>
          <pc:docMk/>
          <pc:sldMk cId="3858191675" sldId="346"/>
        </pc:sldMkLst>
        <pc:spChg chg="add mod">
          <ac:chgData name="Egidijus Mykolaitis" userId="91bc933d-7b52-4ff7-a50c-3a934e47d443" providerId="ADAL" clId="{D4C0E942-41C2-40D5-B732-EAF3736D7472}" dt="2025-03-04T11:41:32.066" v="393" actId="14100"/>
          <ac:spMkLst>
            <pc:docMk/>
            <pc:sldMk cId="3858191675" sldId="346"/>
            <ac:spMk id="8" creationId="{EF4A05ED-2710-7766-57C0-1FE52F2D6B90}"/>
          </ac:spMkLst>
        </pc:spChg>
        <pc:picChg chg="add mod">
          <ac:chgData name="Egidijus Mykolaitis" userId="91bc933d-7b52-4ff7-a50c-3a934e47d443" providerId="ADAL" clId="{D4C0E942-41C2-40D5-B732-EAF3736D7472}" dt="2025-03-04T11:28:25.001" v="204"/>
          <ac:picMkLst>
            <pc:docMk/>
            <pc:sldMk cId="3858191675" sldId="346"/>
            <ac:picMk id="2" creationId="{E544FDBD-D21C-A4C8-D954-98077E2B5025}"/>
          </ac:picMkLst>
        </pc:picChg>
        <pc:picChg chg="del">
          <ac:chgData name="Egidijus Mykolaitis" userId="91bc933d-7b52-4ff7-a50c-3a934e47d443" providerId="ADAL" clId="{D4C0E942-41C2-40D5-B732-EAF3736D7472}" dt="2025-03-04T11:28:24.650" v="203" actId="478"/>
          <ac:picMkLst>
            <pc:docMk/>
            <pc:sldMk cId="3858191675" sldId="346"/>
            <ac:picMk id="4" creationId="{C7F3309C-FB09-1544-B978-19A0A1393FC5}"/>
          </ac:picMkLst>
        </pc:picChg>
        <pc:picChg chg="add">
          <ac:chgData name="Egidijus Mykolaitis" userId="91bc933d-7b52-4ff7-a50c-3a934e47d443" providerId="ADAL" clId="{D4C0E942-41C2-40D5-B732-EAF3736D7472}" dt="2025-03-04T11:40:17.914" v="329" actId="22"/>
          <ac:picMkLst>
            <pc:docMk/>
            <pc:sldMk cId="3858191675" sldId="346"/>
            <ac:picMk id="6" creationId="{E9DCE752-43FD-17F8-4F13-80E267C1F976}"/>
          </ac:picMkLst>
        </pc:picChg>
        <pc:picChg chg="del">
          <ac:chgData name="Egidijus Mykolaitis" userId="91bc933d-7b52-4ff7-a50c-3a934e47d443" providerId="ADAL" clId="{D4C0E942-41C2-40D5-B732-EAF3736D7472}" dt="2025-03-04T11:40:16.339" v="328" actId="478"/>
          <ac:picMkLst>
            <pc:docMk/>
            <pc:sldMk cId="3858191675" sldId="346"/>
            <ac:picMk id="9" creationId="{48C9A4D1-6F66-E844-7BBA-D5AA7ED8F763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2:36:10.114" v="419" actId="27636"/>
        <pc:sldMkLst>
          <pc:docMk/>
          <pc:sldMk cId="1865444921" sldId="350"/>
        </pc:sldMkLst>
        <pc:spChg chg="mod">
          <ac:chgData name="Egidijus Mykolaitis" userId="91bc933d-7b52-4ff7-a50c-3a934e47d443" providerId="ADAL" clId="{D4C0E942-41C2-40D5-B732-EAF3736D7472}" dt="2025-03-04T12:36:10.114" v="419" actId="27636"/>
          <ac:spMkLst>
            <pc:docMk/>
            <pc:sldMk cId="1865444921" sldId="350"/>
            <ac:spMk id="3" creationId="{65F6E4EB-E0CC-AB7C-4997-BE802D093A85}"/>
          </ac:spMkLst>
        </pc:spChg>
        <pc:picChg chg="add mod">
          <ac:chgData name="Egidijus Mykolaitis" userId="91bc933d-7b52-4ff7-a50c-3a934e47d443" providerId="ADAL" clId="{D4C0E942-41C2-40D5-B732-EAF3736D7472}" dt="2025-03-04T11:28:11.558" v="201"/>
          <ac:picMkLst>
            <pc:docMk/>
            <pc:sldMk cId="1865444921" sldId="350"/>
            <ac:picMk id="4" creationId="{4E5AF74E-BA84-121E-3EF2-87BFCB934FF7}"/>
          </ac:picMkLst>
        </pc:picChg>
        <pc:picChg chg="del">
          <ac:chgData name="Egidijus Mykolaitis" userId="91bc933d-7b52-4ff7-a50c-3a934e47d443" providerId="ADAL" clId="{D4C0E942-41C2-40D5-B732-EAF3736D7472}" dt="2025-03-04T07:25:49.838" v="48" actId="478"/>
          <ac:picMkLst>
            <pc:docMk/>
            <pc:sldMk cId="1865444921" sldId="350"/>
            <ac:picMk id="6" creationId="{3DC2FD5E-1478-3EA5-E5D7-815432C9656B}"/>
          </ac:picMkLst>
        </pc:picChg>
        <pc:picChg chg="del">
          <ac:chgData name="Egidijus Mykolaitis" userId="91bc933d-7b52-4ff7-a50c-3a934e47d443" providerId="ADAL" clId="{D4C0E942-41C2-40D5-B732-EAF3736D7472}" dt="2025-03-04T11:28:10.959" v="200" actId="478"/>
          <ac:picMkLst>
            <pc:docMk/>
            <pc:sldMk cId="1865444921" sldId="350"/>
            <ac:picMk id="8" creationId="{D91E43F4-76D1-DD97-8769-6A10FACE9B6B}"/>
          </ac:picMkLst>
        </pc:picChg>
        <pc:picChg chg="add mod">
          <ac:chgData name="Egidijus Mykolaitis" userId="91bc933d-7b52-4ff7-a50c-3a934e47d443" providerId="ADAL" clId="{D4C0E942-41C2-40D5-B732-EAF3736D7472}" dt="2025-03-04T11:31:59.946" v="316" actId="14861"/>
          <ac:picMkLst>
            <pc:docMk/>
            <pc:sldMk cId="1865444921" sldId="350"/>
            <ac:picMk id="10" creationId="{C8B6214D-8D30-4ED5-C19B-11FEB0EE77BE}"/>
          </ac:picMkLst>
        </pc:picChg>
      </pc:sldChg>
      <pc:sldChg chg="addSp delSp modSp mod">
        <pc:chgData name="Egidijus Mykolaitis" userId="91bc933d-7b52-4ff7-a50c-3a934e47d443" providerId="ADAL" clId="{D4C0E942-41C2-40D5-B732-EAF3736D7472}" dt="2025-03-04T11:32:12.071" v="327" actId="14861"/>
        <pc:sldMkLst>
          <pc:docMk/>
          <pc:sldMk cId="1057622791" sldId="352"/>
        </pc:sldMkLst>
        <pc:picChg chg="add mod">
          <ac:chgData name="Egidijus Mykolaitis" userId="91bc933d-7b52-4ff7-a50c-3a934e47d443" providerId="ADAL" clId="{D4C0E942-41C2-40D5-B732-EAF3736D7472}" dt="2025-03-04T11:28:04.266" v="199"/>
          <ac:picMkLst>
            <pc:docMk/>
            <pc:sldMk cId="1057622791" sldId="352"/>
            <ac:picMk id="4" creationId="{050453DF-40EE-9D2A-8D32-7B714D5760C2}"/>
          </ac:picMkLst>
        </pc:picChg>
        <pc:picChg chg="del">
          <ac:chgData name="Egidijus Mykolaitis" userId="91bc933d-7b52-4ff7-a50c-3a934e47d443" providerId="ADAL" clId="{D4C0E942-41C2-40D5-B732-EAF3736D7472}" dt="2025-03-04T11:28:03.602" v="198" actId="478"/>
          <ac:picMkLst>
            <pc:docMk/>
            <pc:sldMk cId="1057622791" sldId="352"/>
            <ac:picMk id="8" creationId="{4B8E2215-C459-7EC6-EC46-E7A83D3E6A33}"/>
          </ac:picMkLst>
        </pc:picChg>
        <pc:picChg chg="mod">
          <ac:chgData name="Egidijus Mykolaitis" userId="91bc933d-7b52-4ff7-a50c-3a934e47d443" providerId="ADAL" clId="{D4C0E942-41C2-40D5-B732-EAF3736D7472}" dt="2025-03-04T11:32:12.071" v="327" actId="14861"/>
          <ac:picMkLst>
            <pc:docMk/>
            <pc:sldMk cId="1057622791" sldId="352"/>
            <ac:picMk id="10" creationId="{E399169A-AD2F-4AA7-5ECB-7FE9B673AA9D}"/>
          </ac:picMkLst>
        </pc:picChg>
      </pc:sldChg>
      <pc:sldChg chg="del">
        <pc:chgData name="Egidijus Mykolaitis" userId="91bc933d-7b52-4ff7-a50c-3a934e47d443" providerId="ADAL" clId="{D4C0E942-41C2-40D5-B732-EAF3736D7472}" dt="2025-03-04T07:25:09.411" v="44" actId="47"/>
        <pc:sldMkLst>
          <pc:docMk/>
          <pc:sldMk cId="564497805" sldId="353"/>
        </pc:sldMkLst>
      </pc:sldChg>
      <pc:sldChg chg="addSp delSp modSp add mod">
        <pc:chgData name="Egidijus Mykolaitis" userId="91bc933d-7b52-4ff7-a50c-3a934e47d443" providerId="ADAL" clId="{D4C0E942-41C2-40D5-B732-EAF3736D7472}" dt="2025-03-04T11:27:48.923" v="193"/>
        <pc:sldMkLst>
          <pc:docMk/>
          <pc:sldMk cId="1432350249" sldId="353"/>
        </pc:sldMkLst>
        <pc:spChg chg="mod">
          <ac:chgData name="Egidijus Mykolaitis" userId="91bc933d-7b52-4ff7-a50c-3a934e47d443" providerId="ADAL" clId="{D4C0E942-41C2-40D5-B732-EAF3736D7472}" dt="2025-03-04T11:24:25.730" v="159" actId="20577"/>
          <ac:spMkLst>
            <pc:docMk/>
            <pc:sldMk cId="1432350249" sldId="353"/>
            <ac:spMk id="5" creationId="{B34F66A3-FB80-2B55-E49D-E911BD1A1C57}"/>
          </ac:spMkLst>
        </pc:spChg>
        <pc:spChg chg="del">
          <ac:chgData name="Egidijus Mykolaitis" userId="91bc933d-7b52-4ff7-a50c-3a934e47d443" providerId="ADAL" clId="{D4C0E942-41C2-40D5-B732-EAF3736D7472}" dt="2025-03-04T11:23:07.922" v="116" actId="478"/>
          <ac:spMkLst>
            <pc:docMk/>
            <pc:sldMk cId="1432350249" sldId="353"/>
            <ac:spMk id="6" creationId="{F3AF4CFC-9668-3865-DDDA-1A22B4A0A8AD}"/>
          </ac:spMkLst>
        </pc:spChg>
        <pc:spChg chg="mod">
          <ac:chgData name="Egidijus Mykolaitis" userId="91bc933d-7b52-4ff7-a50c-3a934e47d443" providerId="ADAL" clId="{D4C0E942-41C2-40D5-B732-EAF3736D7472}" dt="2025-03-04T11:23:12.500" v="119" actId="6549"/>
          <ac:spMkLst>
            <pc:docMk/>
            <pc:sldMk cId="1432350249" sldId="353"/>
            <ac:spMk id="9" creationId="{B76E26D0-F4A4-ECE9-BC05-56CCF9EEC908}"/>
          </ac:spMkLst>
        </pc:spChg>
        <pc:spChg chg="del">
          <ac:chgData name="Egidijus Mykolaitis" userId="91bc933d-7b52-4ff7-a50c-3a934e47d443" providerId="ADAL" clId="{D4C0E942-41C2-40D5-B732-EAF3736D7472}" dt="2025-03-04T11:23:02.218" v="111" actId="478"/>
          <ac:spMkLst>
            <pc:docMk/>
            <pc:sldMk cId="1432350249" sldId="353"/>
            <ac:spMk id="10" creationId="{10F7A911-208B-FDBB-B625-07C6810A75C6}"/>
          </ac:spMkLst>
        </pc:spChg>
        <pc:spChg chg="mod">
          <ac:chgData name="Egidijus Mykolaitis" userId="91bc933d-7b52-4ff7-a50c-3a934e47d443" providerId="ADAL" clId="{D4C0E942-41C2-40D5-B732-EAF3736D7472}" dt="2025-03-04T11:23:04.762" v="113" actId="6549"/>
          <ac:spMkLst>
            <pc:docMk/>
            <pc:sldMk cId="1432350249" sldId="353"/>
            <ac:spMk id="13" creationId="{74E5587D-5E8E-C543-7020-DEFF23C75828}"/>
          </ac:spMkLst>
        </pc:spChg>
        <pc:spChg chg="mod">
          <ac:chgData name="Egidijus Mykolaitis" userId="91bc933d-7b52-4ff7-a50c-3a934e47d443" providerId="ADAL" clId="{D4C0E942-41C2-40D5-B732-EAF3736D7472}" dt="2025-03-04T11:23:10.412" v="117" actId="6549"/>
          <ac:spMkLst>
            <pc:docMk/>
            <pc:sldMk cId="1432350249" sldId="353"/>
            <ac:spMk id="16" creationId="{61290535-5AC5-DE8A-5C5B-B2CDF424D3D5}"/>
          </ac:spMkLst>
        </pc:spChg>
        <pc:spChg chg="mod">
          <ac:chgData name="Egidijus Mykolaitis" userId="91bc933d-7b52-4ff7-a50c-3a934e47d443" providerId="ADAL" clId="{D4C0E942-41C2-40D5-B732-EAF3736D7472}" dt="2025-03-04T11:22:59.868" v="108" actId="6549"/>
          <ac:spMkLst>
            <pc:docMk/>
            <pc:sldMk cId="1432350249" sldId="353"/>
            <ac:spMk id="19" creationId="{BDB58BB0-699F-7DFD-F935-16F8A437C7CD}"/>
          </ac:spMkLst>
        </pc:spChg>
        <pc:spChg chg="mod">
          <ac:chgData name="Egidijus Mykolaitis" userId="91bc933d-7b52-4ff7-a50c-3a934e47d443" providerId="ADAL" clId="{D4C0E942-41C2-40D5-B732-EAF3736D7472}" dt="2025-03-04T11:24:11.310" v="155" actId="790"/>
          <ac:spMkLst>
            <pc:docMk/>
            <pc:sldMk cId="1432350249" sldId="353"/>
            <ac:spMk id="27" creationId="{D7DA6BEC-61B0-EBFE-782F-400E0BCCD9B3}"/>
          </ac:spMkLst>
        </pc:spChg>
        <pc:spChg chg="del">
          <ac:chgData name="Egidijus Mykolaitis" userId="91bc933d-7b52-4ff7-a50c-3a934e47d443" providerId="ADAL" clId="{D4C0E942-41C2-40D5-B732-EAF3736D7472}" dt="2025-03-04T11:23:00.746" v="109" actId="478"/>
          <ac:spMkLst>
            <pc:docMk/>
            <pc:sldMk cId="1432350249" sldId="353"/>
            <ac:spMk id="61" creationId="{683A43D6-465A-15AB-559B-C4780942265E}"/>
          </ac:spMkLst>
        </pc:spChg>
        <pc:spChg chg="del topLvl">
          <ac:chgData name="Egidijus Mykolaitis" userId="91bc933d-7b52-4ff7-a50c-3a934e47d443" providerId="ADAL" clId="{D4C0E942-41C2-40D5-B732-EAF3736D7472}" dt="2025-03-04T11:23:20.115" v="122" actId="478"/>
          <ac:spMkLst>
            <pc:docMk/>
            <pc:sldMk cId="1432350249" sldId="353"/>
            <ac:spMk id="80" creationId="{FAA18E40-2994-C1BF-777A-9E06E78F974C}"/>
          </ac:spMkLst>
        </pc:spChg>
        <pc:spChg chg="del topLvl">
          <ac:chgData name="Egidijus Mykolaitis" userId="91bc933d-7b52-4ff7-a50c-3a934e47d443" providerId="ADAL" clId="{D4C0E942-41C2-40D5-B732-EAF3736D7472}" dt="2025-03-04T11:23:22.320" v="123" actId="478"/>
          <ac:spMkLst>
            <pc:docMk/>
            <pc:sldMk cId="1432350249" sldId="353"/>
            <ac:spMk id="81" creationId="{69CEC33C-69E8-4EF8-F257-2814B11F252D}"/>
          </ac:spMkLst>
        </pc:spChg>
        <pc:grpChg chg="del">
          <ac:chgData name="Egidijus Mykolaitis" userId="91bc933d-7b52-4ff7-a50c-3a934e47d443" providerId="ADAL" clId="{D4C0E942-41C2-40D5-B732-EAF3736D7472}" dt="2025-03-04T11:23:15.179" v="120" actId="478"/>
          <ac:grpSpMkLst>
            <pc:docMk/>
            <pc:sldMk cId="1432350249" sldId="353"/>
            <ac:grpSpMk id="7" creationId="{0482A5D2-F111-090E-9489-82AC018DD02C}"/>
          </ac:grpSpMkLst>
        </pc:grpChg>
        <pc:grpChg chg="del">
          <ac:chgData name="Egidijus Mykolaitis" userId="91bc933d-7b52-4ff7-a50c-3a934e47d443" providerId="ADAL" clId="{D4C0E942-41C2-40D5-B732-EAF3736D7472}" dt="2025-03-04T11:23:06.266" v="114" actId="478"/>
          <ac:grpSpMkLst>
            <pc:docMk/>
            <pc:sldMk cId="1432350249" sldId="353"/>
            <ac:grpSpMk id="11" creationId="{C30ADA86-C0FB-7EF4-4CD2-F193479AB69C}"/>
          </ac:grpSpMkLst>
        </pc:grpChg>
        <pc:grpChg chg="del">
          <ac:chgData name="Egidijus Mykolaitis" userId="91bc933d-7b52-4ff7-a50c-3a934e47d443" providerId="ADAL" clId="{D4C0E942-41C2-40D5-B732-EAF3736D7472}" dt="2025-03-04T11:23:11.426" v="118" actId="478"/>
          <ac:grpSpMkLst>
            <pc:docMk/>
            <pc:sldMk cId="1432350249" sldId="353"/>
            <ac:grpSpMk id="14" creationId="{95B86EFC-0C3B-893E-2E3F-A67F79418C8D}"/>
          </ac:grpSpMkLst>
        </pc:grpChg>
        <pc:grpChg chg="del">
          <ac:chgData name="Egidijus Mykolaitis" userId="91bc933d-7b52-4ff7-a50c-3a934e47d443" providerId="ADAL" clId="{D4C0E942-41C2-40D5-B732-EAF3736D7472}" dt="2025-03-04T11:23:01.377" v="110" actId="478"/>
          <ac:grpSpMkLst>
            <pc:docMk/>
            <pc:sldMk cId="1432350249" sldId="353"/>
            <ac:grpSpMk id="17" creationId="{8509CD9C-1A31-9A13-374F-251C7AB5C86C}"/>
          </ac:grpSpMkLst>
        </pc:grpChg>
        <pc:grpChg chg="del">
          <ac:chgData name="Egidijus Mykolaitis" userId="91bc933d-7b52-4ff7-a50c-3a934e47d443" providerId="ADAL" clId="{D4C0E942-41C2-40D5-B732-EAF3736D7472}" dt="2025-03-04T11:23:07.178" v="115" actId="478"/>
          <ac:grpSpMkLst>
            <pc:docMk/>
            <pc:sldMk cId="1432350249" sldId="353"/>
            <ac:grpSpMk id="20" creationId="{B475F4C5-060E-1A2D-1A3E-9E4E1E01B9D9}"/>
          </ac:grpSpMkLst>
        </pc:grpChg>
        <pc:grpChg chg="del">
          <ac:chgData name="Egidijus Mykolaitis" userId="91bc933d-7b52-4ff7-a50c-3a934e47d443" providerId="ADAL" clId="{D4C0E942-41C2-40D5-B732-EAF3736D7472}" dt="2025-03-04T11:23:18.105" v="121" actId="478"/>
          <ac:grpSpMkLst>
            <pc:docMk/>
            <pc:sldMk cId="1432350249" sldId="353"/>
            <ac:grpSpMk id="23" creationId="{D7CABBC7-CD8B-14F6-3AEE-79214068F9DB}"/>
          </ac:grpSpMkLst>
        </pc:grpChg>
        <pc:grpChg chg="del">
          <ac:chgData name="Egidijus Mykolaitis" userId="91bc933d-7b52-4ff7-a50c-3a934e47d443" providerId="ADAL" clId="{D4C0E942-41C2-40D5-B732-EAF3736D7472}" dt="2025-03-04T11:22:58.852" v="106" actId="478"/>
          <ac:grpSpMkLst>
            <pc:docMk/>
            <pc:sldMk cId="1432350249" sldId="353"/>
            <ac:grpSpMk id="74" creationId="{4E362CF7-66D1-AC8C-D0FE-CF9774B92175}"/>
          </ac:grpSpMkLst>
        </pc:grpChg>
        <pc:grpChg chg="del">
          <ac:chgData name="Egidijus Mykolaitis" userId="91bc933d-7b52-4ff7-a50c-3a934e47d443" providerId="ADAL" clId="{D4C0E942-41C2-40D5-B732-EAF3736D7472}" dt="2025-03-04T11:23:20.115" v="122" actId="478"/>
          <ac:grpSpMkLst>
            <pc:docMk/>
            <pc:sldMk cId="1432350249" sldId="353"/>
            <ac:grpSpMk id="79" creationId="{19BCA6AA-1C25-D120-F468-BF997AB2B9F7}"/>
          </ac:grpSpMkLst>
        </pc:grpChg>
        <pc:picChg chg="add mod">
          <ac:chgData name="Egidijus Mykolaitis" userId="91bc933d-7b52-4ff7-a50c-3a934e47d443" providerId="ADAL" clId="{D4C0E942-41C2-40D5-B732-EAF3736D7472}" dt="2025-03-04T11:24:55.422" v="162" actId="1076"/>
          <ac:picMkLst>
            <pc:docMk/>
            <pc:sldMk cId="1432350249" sldId="353"/>
            <ac:picMk id="3" creationId="{12FA2DDA-3667-869F-BC47-9C9B0C6F44BC}"/>
          </ac:picMkLst>
        </pc:picChg>
        <pc:picChg chg="add mod">
          <ac:chgData name="Egidijus Mykolaitis" userId="91bc933d-7b52-4ff7-a50c-3a934e47d443" providerId="ADAL" clId="{D4C0E942-41C2-40D5-B732-EAF3736D7472}" dt="2025-03-04T11:27:48.923" v="193"/>
          <ac:picMkLst>
            <pc:docMk/>
            <pc:sldMk cId="1432350249" sldId="353"/>
            <ac:picMk id="4" creationId="{D160EA34-3D11-9BF2-55E2-A46A727B3E06}"/>
          </ac:picMkLst>
        </pc:picChg>
        <pc:picChg chg="del">
          <ac:chgData name="Egidijus Mykolaitis" userId="91bc933d-7b52-4ff7-a50c-3a934e47d443" providerId="ADAL" clId="{D4C0E942-41C2-40D5-B732-EAF3736D7472}" dt="2025-03-04T11:27:46.512" v="192" actId="478"/>
          <ac:picMkLst>
            <pc:docMk/>
            <pc:sldMk cId="1432350249" sldId="353"/>
            <ac:picMk id="26" creationId="{D13516F9-EDA3-5F1F-922F-2A1B95E45711}"/>
          </ac:picMkLst>
        </pc:picChg>
        <pc:picChg chg="del">
          <ac:chgData name="Egidijus Mykolaitis" userId="91bc933d-7b52-4ff7-a50c-3a934e47d443" providerId="ADAL" clId="{D4C0E942-41C2-40D5-B732-EAF3736D7472}" dt="2025-03-04T11:22:57.372" v="105" actId="478"/>
          <ac:picMkLst>
            <pc:docMk/>
            <pc:sldMk cId="1432350249" sldId="353"/>
            <ac:picMk id="83" creationId="{61AACA7B-4A90-2ECF-5624-912D6F353A2B}"/>
          </ac:picMkLst>
        </pc:picChg>
      </pc:sldChg>
    </pc:docChg>
  </pc:docChgLst>
  <pc:docChgLst>
    <pc:chgData name="Guest User" userId="S::urn:spo:anon#e3f339c47958093a6374448fc7fd671aa5b3925a5700538b03465a1e7ad38d34::" providerId="AD" clId="Web-{09F5AD77-B651-AC13-0B6B-C5BD3DBA6CEB}"/>
    <pc:docChg chg="modSld addMainMaster delMainMaster">
      <pc:chgData name="Guest User" userId="S::urn:spo:anon#e3f339c47958093a6374448fc7fd671aa5b3925a5700538b03465a1e7ad38d34::" providerId="AD" clId="Web-{09F5AD77-B651-AC13-0B6B-C5BD3DBA6CEB}" dt="2025-03-04T12:30:59.410" v="52" actId="20577"/>
      <pc:docMkLst>
        <pc:docMk/>
      </pc:docMkLst>
      <pc:sldChg chg="addSp 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1040049082" sldId="300"/>
        </pc:sldMkLst>
        <pc:spChg chg="add 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040049082" sldId="300"/>
            <ac:spMk id="3" creationId="{C94021CB-4F8C-8267-39A9-9040919051B6}"/>
          </ac:spMkLst>
        </pc:spChg>
        <pc:spChg chg="mod">
          <ac:chgData name="Guest User" userId="S::urn:spo:anon#e3f339c47958093a6374448fc7fd671aa5b3925a5700538b03465a1e7ad38d34::" providerId="AD" clId="Web-{09F5AD77-B651-AC13-0B6B-C5BD3DBA6CEB}" dt="2025-03-04T12:27:25.841" v="21" actId="14100"/>
          <ac:spMkLst>
            <pc:docMk/>
            <pc:sldMk cId="1040049082" sldId="300"/>
            <ac:spMk id="5" creationId="{CF8CF0DE-705F-3F26-E409-F4FDF8ACAF31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74045021" sldId="304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74045021" sldId="304"/>
            <ac:spMk id="2" creationId="{20C47EE5-70B2-2625-A07A-E26AD06EEAD5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74045021" sldId="304"/>
            <ac:spMk id="3" creationId="{1DA05355-040C-6D84-C30C-D7047D81C5E3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74045021" sldId="304"/>
            <ac:spMk id="5" creationId="{72D9CA12-D67D-E924-14BF-11F54916C2CB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74045021" sldId="304"/>
            <ac:spMk id="7" creationId="{E057064C-DC9D-9996-F473-5C533DF691A4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1979902395" sldId="308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979902395" sldId="308"/>
            <ac:spMk id="2" creationId="{8D3C4B7C-FA45-5E38-A810-42C745F9FB34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979902395" sldId="308"/>
            <ac:spMk id="5" creationId="{287D6D39-9B7A-E930-340B-5BD3233287EF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3382011333" sldId="330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382011333" sldId="330"/>
            <ac:spMk id="2" creationId="{CC7D8ABE-462C-21FB-7389-A3AEA11AFB01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382011333" sldId="330"/>
            <ac:spMk id="3" creationId="{08FF9E81-93D7-534D-C3B3-C53BCE9F2CFE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382011333" sldId="330"/>
            <ac:spMk id="5" creationId="{7EFFBE55-D4D0-70E3-975C-62A7A07F5978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4191489748" sldId="336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191489748" sldId="336"/>
            <ac:spMk id="2" creationId="{E04DF296-F3B5-7DEE-E4C6-37458C583665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191489748" sldId="336"/>
            <ac:spMk id="3" creationId="{2B7F06B3-B08E-6333-2A99-7404CC6D28EE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191489748" sldId="336"/>
            <ac:spMk id="5" creationId="{011DB746-140A-293E-9AFA-D9A03B0C25BE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191489748" sldId="336"/>
            <ac:spMk id="7" creationId="{98A77814-7FDF-B733-0D1C-56E5D10EABE4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3594282036" sldId="337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594282036" sldId="337"/>
            <ac:spMk id="2" creationId="{55486F51-DD9D-FB4F-5E77-5F19DB444371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594282036" sldId="337"/>
            <ac:spMk id="3" creationId="{30C8F80D-8D14-3F09-3372-EAD2A0B488ED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594282036" sldId="337"/>
            <ac:spMk id="5" creationId="{B92A72C9-7EB3-0926-1E6E-0DDA65980F52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594282036" sldId="337"/>
            <ac:spMk id="7" creationId="{50453E92-7B79-216E-CDD2-D74E098C6F90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440456763" sldId="338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40456763" sldId="338"/>
            <ac:spMk id="2" creationId="{79757E5F-32B1-32D8-FE08-FE5260ED5503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40456763" sldId="338"/>
            <ac:spMk id="3" creationId="{37889941-6E72-7DF0-D891-BEE7EB507AE6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40456763" sldId="338"/>
            <ac:spMk id="5" creationId="{C920C6CE-15AC-E6D1-5F7A-6A652FD01519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440456763" sldId="338"/>
            <ac:spMk id="7" creationId="{87E8B371-03B2-E4DE-F367-BBD7445B4799}"/>
          </ac:spMkLst>
        </pc:spChg>
      </pc:sldChg>
      <pc:sldChg chg="addSp delSp modSp mod modClrScheme delDesignElem chgLayout">
        <pc:chgData name="Guest User" userId="S::urn:spo:anon#e3f339c47958093a6374448fc7fd671aa5b3925a5700538b03465a1e7ad38d34::" providerId="AD" clId="Web-{09F5AD77-B651-AC13-0B6B-C5BD3DBA6CEB}" dt="2025-03-04T12:30:52.863" v="50" actId="20577"/>
        <pc:sldMkLst>
          <pc:docMk/>
          <pc:sldMk cId="814784801" sldId="339"/>
        </pc:sldMkLst>
        <pc:spChg chg="mod ord">
          <ac:chgData name="Guest User" userId="S::urn:spo:anon#e3f339c47958093a6374448fc7fd671aa5b3925a5700538b03465a1e7ad38d34::" providerId="AD" clId="Web-{09F5AD77-B651-AC13-0B6B-C5BD3DBA6CEB}" dt="2025-03-04T12:30:52.863" v="50" actId="20577"/>
          <ac:spMkLst>
            <pc:docMk/>
            <pc:sldMk cId="814784801" sldId="339"/>
            <ac:spMk id="2" creationId="{C9962D39-821C-A36F-5C20-5900CDFD5546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9:07.266" v="29" actId="20577"/>
          <ac:spMkLst>
            <pc:docMk/>
            <pc:sldMk cId="814784801" sldId="339"/>
            <ac:spMk id="3" creationId="{6788E571-8D64-A285-2E35-15DE6BB4C2B8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814784801" sldId="339"/>
            <ac:spMk id="5" creationId="{7BF2F4B4-FACA-FA1A-38EC-26737FDCEC8B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814784801" sldId="339"/>
            <ac:spMk id="7" creationId="{5E7B268B-BBCB-314E-220C-92E0DA6CD790}"/>
          </ac:spMkLst>
        </pc:spChg>
        <pc:spChg chg="add del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814784801" sldId="339"/>
            <ac:spMk id="9" creationId="{1E020063-2385-44AC-BD67-258E1F0B9FCE}"/>
          </ac:spMkLst>
        </pc:spChg>
        <pc:spChg chg="add del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814784801" sldId="339"/>
            <ac:spMk id="14" creationId="{7E014A0B-5338-4077-AFE9-A90D04D4492B}"/>
          </ac:spMkLst>
        </pc:spChg>
        <pc:grpChg chg="add del">
          <ac:chgData name="Guest User" userId="S::urn:spo:anon#e3f339c47958093a6374448fc7fd671aa5b3925a5700538b03465a1e7ad38d34::" providerId="AD" clId="Web-{09F5AD77-B651-AC13-0B6B-C5BD3DBA6CEB}" dt="2025-03-04T12:28:20.108" v="26"/>
          <ac:grpSpMkLst>
            <pc:docMk/>
            <pc:sldMk cId="814784801" sldId="339"/>
            <ac:grpSpMk id="16" creationId="{78127680-150F-4A90-9950-F66392578116}"/>
          </ac:grpSpMkLst>
        </pc:grpChg>
        <pc:grpChg chg="add del">
          <ac:chgData name="Guest User" userId="S::urn:spo:anon#e3f339c47958093a6374448fc7fd671aa5b3925a5700538b03465a1e7ad38d34::" providerId="AD" clId="Web-{09F5AD77-B651-AC13-0B6B-C5BD3DBA6CEB}" dt="2025-03-04T12:28:20.108" v="26"/>
          <ac:grpSpMkLst>
            <pc:docMk/>
            <pc:sldMk cId="814784801" sldId="339"/>
            <ac:grpSpMk id="22" creationId="{466920E5-8640-4C24-A775-8647637094A7}"/>
          </ac:grpSpMkLst>
        </pc:gr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2494034195" sldId="342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2494034195" sldId="342"/>
            <ac:spMk id="2" creationId="{AA45B5C2-681F-F544-A42A-3AC2ABF0350A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2494034195" sldId="342"/>
            <ac:spMk id="5" creationId="{70046F08-42C4-D8AC-F07B-BEB41F85A2E4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2494034195" sldId="342"/>
            <ac:spMk id="7" creationId="{9E7399B0-D9AF-491C-E0E4-E9EA0DD211B6}"/>
          </ac:spMkLst>
        </pc:spChg>
      </pc:sldChg>
      <pc:sldChg chg="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3858191675" sldId="346"/>
        </pc:sldMkLst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858191675" sldId="346"/>
            <ac:spMk id="5" creationId="{7780F7C2-8697-2DD9-96A8-BFEAA965BB96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3858191675" sldId="346"/>
            <ac:spMk id="7" creationId="{16DC6593-AF78-9C88-EF78-53BE103D360F}"/>
          </ac:spMkLst>
        </pc:spChg>
        <pc:spChg chg="mod">
          <ac:chgData name="Guest User" userId="S::urn:spo:anon#e3f339c47958093a6374448fc7fd671aa5b3925a5700538b03465a1e7ad38d34::" providerId="AD" clId="Web-{09F5AD77-B651-AC13-0B6B-C5BD3DBA6CEB}" dt="2025-03-04T12:27:14.388" v="19" actId="20577"/>
          <ac:spMkLst>
            <pc:docMk/>
            <pc:sldMk cId="3858191675" sldId="346"/>
            <ac:spMk id="8" creationId="{EF4A05ED-2710-7766-57C0-1FE52F2D6B90}"/>
          </ac:spMkLst>
        </pc:spChg>
      </pc:sldChg>
      <pc:sldChg chg="addSp delSp modSp mod modClrScheme delDesignElem chgLayout">
        <pc:chgData name="Guest User" userId="S::urn:spo:anon#e3f339c47958093a6374448fc7fd671aa5b3925a5700538b03465a1e7ad38d34::" providerId="AD" clId="Web-{09F5AD77-B651-AC13-0B6B-C5BD3DBA6CEB}" dt="2025-03-04T12:30:56.426" v="51" actId="20577"/>
        <pc:sldMkLst>
          <pc:docMk/>
          <pc:sldMk cId="1865444921" sldId="350"/>
        </pc:sldMkLst>
        <pc:spChg chg="mod ord">
          <ac:chgData name="Guest User" userId="S::urn:spo:anon#e3f339c47958093a6374448fc7fd671aa5b3925a5700538b03465a1e7ad38d34::" providerId="AD" clId="Web-{09F5AD77-B651-AC13-0B6B-C5BD3DBA6CEB}" dt="2025-03-04T12:30:56.426" v="51" actId="20577"/>
          <ac:spMkLst>
            <pc:docMk/>
            <pc:sldMk cId="1865444921" sldId="350"/>
            <ac:spMk id="2" creationId="{172431A3-90E1-A682-4FB2-079B855EA764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30:26.925" v="49" actId="20577"/>
          <ac:spMkLst>
            <pc:docMk/>
            <pc:sldMk cId="1865444921" sldId="350"/>
            <ac:spMk id="3" creationId="{65F6E4EB-E0CC-AB7C-4997-BE802D093A85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865444921" sldId="350"/>
            <ac:spMk id="5" creationId="{F93A2C0A-E6A4-7BF6-1C76-9EA70588F63B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865444921" sldId="350"/>
            <ac:spMk id="7" creationId="{8D6A3229-3602-FEFE-E2AE-2ABBC5C7CD27}"/>
          </ac:spMkLst>
        </pc:spChg>
        <pc:spChg chg="add del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865444921" sldId="350"/>
            <ac:spMk id="9" creationId="{9CD69A4B-BBAA-D2D8-FF0E-1006CF42EF91}"/>
          </ac:spMkLst>
        </pc:spChg>
        <pc:spChg chg="add del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865444921" sldId="350"/>
            <ac:spMk id="14" creationId="{C9190C5B-B471-C9A5-0C7F-CCAC2AF9C1FB}"/>
          </ac:spMkLst>
        </pc:spChg>
        <pc:grpChg chg="add del">
          <ac:chgData name="Guest User" userId="S::urn:spo:anon#e3f339c47958093a6374448fc7fd671aa5b3925a5700538b03465a1e7ad38d34::" providerId="AD" clId="Web-{09F5AD77-B651-AC13-0B6B-C5BD3DBA6CEB}" dt="2025-03-04T12:28:20.108" v="26"/>
          <ac:grpSpMkLst>
            <pc:docMk/>
            <pc:sldMk cId="1865444921" sldId="350"/>
            <ac:grpSpMk id="16" creationId="{86D02E95-DA26-6E1E-4546-6B66CB071ABD}"/>
          </ac:grpSpMkLst>
        </pc:grpChg>
        <pc:grpChg chg="add del">
          <ac:chgData name="Guest User" userId="S::urn:spo:anon#e3f339c47958093a6374448fc7fd671aa5b3925a5700538b03465a1e7ad38d34::" providerId="AD" clId="Web-{09F5AD77-B651-AC13-0B6B-C5BD3DBA6CEB}" dt="2025-03-04T12:28:20.108" v="26"/>
          <ac:grpSpMkLst>
            <pc:docMk/>
            <pc:sldMk cId="1865444921" sldId="350"/>
            <ac:grpSpMk id="22" creationId="{2FE48A62-7283-4EEB-3788-8E15ED062FBD}"/>
          </ac:grpSpMkLst>
        </pc:grpChg>
      </pc:sldChg>
      <pc:sldChg chg="addSp delSp modSp mod modClrScheme delDesignElem chgLayout">
        <pc:chgData name="Guest User" userId="S::urn:spo:anon#e3f339c47958093a6374448fc7fd671aa5b3925a5700538b03465a1e7ad38d34::" providerId="AD" clId="Web-{09F5AD77-B651-AC13-0B6B-C5BD3DBA6CEB}" dt="2025-03-04T12:30:59.410" v="52" actId="20577"/>
        <pc:sldMkLst>
          <pc:docMk/>
          <pc:sldMk cId="1057622791" sldId="352"/>
        </pc:sldMkLst>
        <pc:spChg chg="mod ord">
          <ac:chgData name="Guest User" userId="S::urn:spo:anon#e3f339c47958093a6374448fc7fd671aa5b3925a5700538b03465a1e7ad38d34::" providerId="AD" clId="Web-{09F5AD77-B651-AC13-0B6B-C5BD3DBA6CEB}" dt="2025-03-04T12:30:59.410" v="52" actId="20577"/>
          <ac:spMkLst>
            <pc:docMk/>
            <pc:sldMk cId="1057622791" sldId="352"/>
            <ac:spMk id="2" creationId="{17C9164F-1FED-36E3-11C1-7CBB5DA1E74A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9:53.205" v="45" actId="14100"/>
          <ac:spMkLst>
            <pc:docMk/>
            <pc:sldMk cId="1057622791" sldId="352"/>
            <ac:spMk id="3" creationId="{D6CCBB15-2399-5080-F2F1-04E9ED65F5A6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057622791" sldId="352"/>
            <ac:spMk id="5" creationId="{486EB5DB-23F7-D06C-DAE4-E1D8DC8F71F3}"/>
          </ac:spMkLst>
        </pc:spChg>
        <pc:spChg chg="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057622791" sldId="352"/>
            <ac:spMk id="7" creationId="{059C8659-3CBC-45E3-A9E7-C1B492F310B1}"/>
          </ac:spMkLst>
        </pc:spChg>
        <pc:spChg chg="add del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057622791" sldId="352"/>
            <ac:spMk id="9" creationId="{F9891B49-26C6-42DC-957F-2AC05F54480B}"/>
          </ac:spMkLst>
        </pc:spChg>
        <pc:spChg chg="add del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057622791" sldId="352"/>
            <ac:spMk id="14" creationId="{8AF21F41-2582-A70F-1E69-297C5D866545}"/>
          </ac:spMkLst>
        </pc:spChg>
        <pc:grpChg chg="add del">
          <ac:chgData name="Guest User" userId="S::urn:spo:anon#e3f339c47958093a6374448fc7fd671aa5b3925a5700538b03465a1e7ad38d34::" providerId="AD" clId="Web-{09F5AD77-B651-AC13-0B6B-C5BD3DBA6CEB}" dt="2025-03-04T12:28:20.108" v="26"/>
          <ac:grpSpMkLst>
            <pc:docMk/>
            <pc:sldMk cId="1057622791" sldId="352"/>
            <ac:grpSpMk id="16" creationId="{26D1E88F-CED3-4252-441F-DD33B35EEFAF}"/>
          </ac:grpSpMkLst>
        </pc:grpChg>
        <pc:grpChg chg="add del">
          <ac:chgData name="Guest User" userId="S::urn:spo:anon#e3f339c47958093a6374448fc7fd671aa5b3925a5700538b03465a1e7ad38d34::" providerId="AD" clId="Web-{09F5AD77-B651-AC13-0B6B-C5BD3DBA6CEB}" dt="2025-03-04T12:28:20.108" v="26"/>
          <ac:grpSpMkLst>
            <pc:docMk/>
            <pc:sldMk cId="1057622791" sldId="352"/>
            <ac:grpSpMk id="22" creationId="{F5502EE2-51FC-DE69-A39C-3848CFB3FCAA}"/>
          </ac:grpSpMkLst>
        </pc:grpChg>
      </pc:sldChg>
      <pc:sldChg chg="addSp modSp mod modClrScheme chgLayout">
        <pc:chgData name="Guest User" userId="S::urn:spo:anon#e3f339c47958093a6374448fc7fd671aa5b3925a5700538b03465a1e7ad38d34::" providerId="AD" clId="Web-{09F5AD77-B651-AC13-0B6B-C5BD3DBA6CEB}" dt="2025-03-04T12:28:20.108" v="26"/>
        <pc:sldMkLst>
          <pc:docMk/>
          <pc:sldMk cId="1432350249" sldId="353"/>
        </pc:sldMkLst>
        <pc:spChg chg="mod">
          <ac:chgData name="Guest User" userId="S::urn:spo:anon#e3f339c47958093a6374448fc7fd671aa5b3925a5700538b03465a1e7ad38d34::" providerId="AD" clId="Web-{09F5AD77-B651-AC13-0B6B-C5BD3DBA6CEB}" dt="2025-03-04T12:27:35.326" v="23" actId="14100"/>
          <ac:spMkLst>
            <pc:docMk/>
            <pc:sldMk cId="1432350249" sldId="353"/>
            <ac:spMk id="5" creationId="{B34F66A3-FB80-2B55-E49D-E911BD1A1C57}"/>
          </ac:spMkLst>
        </pc:spChg>
        <pc:spChg chg="add mod ord">
          <ac:chgData name="Guest User" userId="S::urn:spo:anon#e3f339c47958093a6374448fc7fd671aa5b3925a5700538b03465a1e7ad38d34::" providerId="AD" clId="Web-{09F5AD77-B651-AC13-0B6B-C5BD3DBA6CEB}" dt="2025-03-04T12:28:20.108" v="26"/>
          <ac:spMkLst>
            <pc:docMk/>
            <pc:sldMk cId="1432350249" sldId="353"/>
            <ac:spMk id="6" creationId="{8A85FB9D-1DBD-4F19-0022-462BCC0CAF7C}"/>
          </ac:spMkLst>
        </pc:spChg>
      </pc:sldChg>
      <pc:sldMasterChg chg="add del addSldLayout delSldLayout">
        <pc:chgData name="Guest User" userId="S::urn:spo:anon#e3f339c47958093a6374448fc7fd671aa5b3925a5700538b03465a1e7ad38d34::" providerId="AD" clId="Web-{09F5AD77-B651-AC13-0B6B-C5BD3DBA6CEB}" dt="2025-03-04T12:28:20.108" v="26"/>
        <pc:sldMasterMkLst>
          <pc:docMk/>
          <pc:sldMasterMk cId="481373040" sldId="2147483648"/>
        </pc:sldMasterMkLst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1991685833" sldId="2147483649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96398205" sldId="2147483650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3335595261" sldId="2147483651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237058090" sldId="2147483652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2396156990" sldId="2147483653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1833741410" sldId="2147483654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1482976029" sldId="2147483655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1229374186" sldId="2147483656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1792048333" sldId="2147483657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475181252" sldId="2147483658"/>
          </pc:sldLayoutMkLst>
        </pc:sldLayoutChg>
        <pc:sldLayoutChg chg="add del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481373040" sldId="2147483648"/>
            <pc:sldLayoutMk cId="1524471240" sldId="2147483659"/>
          </pc:sldLayoutMkLst>
        </pc:sldLayoutChg>
      </pc:sldMasterChg>
      <pc:sldMasterChg chg="add addSldLayout modSldLayout">
        <pc:chgData name="Guest User" userId="S::urn:spo:anon#e3f339c47958093a6374448fc7fd671aa5b3925a5700538b03465a1e7ad38d34::" providerId="AD" clId="Web-{09F5AD77-B651-AC13-0B6B-C5BD3DBA6CEB}" dt="2025-03-04T12:28:20.108" v="26"/>
        <pc:sldMasterMkLst>
          <pc:docMk/>
          <pc:sldMasterMk cId="1539379771" sldId="2147483660"/>
        </pc:sldMasterMkLst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1841218223" sldId="2147483661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2100628557" sldId="2147483662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3314422081" sldId="2147483663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739782107" sldId="2147483664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2868893015" sldId="2147483665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52062149" sldId="2147483666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84049889" sldId="2147483667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4130574230" sldId="2147483668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3369821750" sldId="2147483669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377212373" sldId="2147483670"/>
          </pc:sldLayoutMkLst>
        </pc:sldLayoutChg>
        <pc:sldLayoutChg chg="add mod replId">
          <pc:chgData name="Guest User" userId="S::urn:spo:anon#e3f339c47958093a6374448fc7fd671aa5b3925a5700538b03465a1e7ad38d34::" providerId="AD" clId="Web-{09F5AD77-B651-AC13-0B6B-C5BD3DBA6CEB}" dt="2025-03-04T12:28:20.108" v="26"/>
          <pc:sldLayoutMkLst>
            <pc:docMk/>
            <pc:sldMasterMk cId="1539379771" sldId="2147483660"/>
            <pc:sldLayoutMk cId="1773751984" sldId="2147483671"/>
          </pc:sldLayoutMkLst>
        </pc:sldLayoutChg>
      </pc:sldMasterChg>
      <pc:sldMasterChg chg="add del addSldLayout delSldLayout modSldLayout">
        <pc:chgData name="Guest User" userId="S::urn:spo:anon#e3f339c47958093a6374448fc7fd671aa5b3925a5700538b03465a1e7ad38d34::" providerId="AD" clId="Web-{09F5AD77-B651-AC13-0B6B-C5BD3DBA6CEB}" dt="2025-03-04T12:28:16.858" v="25"/>
        <pc:sldMasterMkLst>
          <pc:docMk/>
          <pc:sldMasterMk cId="1883013006" sldId="2147483660"/>
        </pc:sldMasterMkLst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1337109455" sldId="2147483661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528924009" sldId="2147483662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2227688654" sldId="2147483663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1880366723" sldId="2147483664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3155084251" sldId="2147483665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1806677649" sldId="2147483666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2442150262" sldId="2147483667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1135465830" sldId="2147483668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1952198778" sldId="2147483669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2459801878" sldId="2147483670"/>
          </pc:sldLayoutMkLst>
        </pc:sldLayoutChg>
        <pc:sldLayoutChg chg="add del mod replId">
          <pc:chgData name="Guest User" userId="S::urn:spo:anon#e3f339c47958093a6374448fc7fd671aa5b3925a5700538b03465a1e7ad38d34::" providerId="AD" clId="Web-{09F5AD77-B651-AC13-0B6B-C5BD3DBA6CEB}" dt="2025-03-04T12:28:16.858" v="25"/>
          <pc:sldLayoutMkLst>
            <pc:docMk/>
            <pc:sldMasterMk cId="1883013006" sldId="2147483660"/>
            <pc:sldLayoutMk cId="383828577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3177-9D4B-46E0-BCEC-E488269ABB55}" type="datetimeFigureOut">
              <a:rPr lang="lt-LT" smtClean="0"/>
              <a:t>2025-03-04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45F5-DE6D-4878-9A97-821D46C124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42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UAS@tka.l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7085" y="1475073"/>
            <a:ext cx="12192000" cy="1866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>
                <a:latin typeface="Calibri  "/>
              </a:rPr>
              <a:t>Bepiločių orlaivių naudojimo taisyklės</a:t>
            </a:r>
            <a:endParaRPr lang="en-US" sz="3600" strike="sngStrike">
              <a:latin typeface="Calibri  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C4B7C-FA45-5E38-A810-42C745F9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2F2-8FBC-4570-8ABE-EFBAC54788AE}" type="datetime1">
              <a:rPr lang="lt-LT" smtClean="0"/>
              <a:t>2025-03-04</a:t>
            </a:fld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D6D39-9B7A-E930-340B-5BD32332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4FC4-5179-47C0-91D9-DF5BDF5E352A}" type="slidenum">
              <a:rPr lang="lt-LT" smtClean="0"/>
              <a:t>1</a:t>
            </a:fld>
            <a:endParaRPr lang="lt-L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07FA4-2953-C621-A675-3AABAD9A6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39" y="775526"/>
            <a:ext cx="3046321" cy="833622"/>
          </a:xfrm>
          <a:prstGeom prst="rect">
            <a:avLst/>
          </a:prstGeom>
        </p:spPr>
      </p:pic>
      <p:pic>
        <p:nvPicPr>
          <p:cNvPr id="2050" name="Picture 2" descr="Drones &amp; Air Mobility | EASA">
            <a:extLst>
              <a:ext uri="{FF2B5EF4-FFF2-40B4-BE49-F238E27FC236}">
                <a16:creationId xmlns:a16="http://schemas.microsoft.com/office/drawing/2014/main" id="{895FAF2A-7DF3-0F21-241F-3C2B7ACB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7" y="3614523"/>
            <a:ext cx="9260115" cy="2857614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0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DBAF-FD1B-B8B7-20BA-F53AD5AB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B5C2-681F-F544-A42A-3AC2ABF0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0" y="365125"/>
            <a:ext cx="9655629" cy="1325563"/>
          </a:xfrm>
        </p:spPr>
        <p:txBody>
          <a:bodyPr>
            <a:normAutofit fontScale="90000"/>
          </a:bodyPr>
          <a:lstStyle/>
          <a:p>
            <a:r>
              <a:rPr lang="lt-LT">
                <a:latin typeface="Calibri "/>
              </a:rPr>
              <a:t>Daugiau informacijos rasite TKA svetainėje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46F08-42C4-D8AC-F07B-BEB41F85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399B0-D9AF-491C-E0E4-E9EA0DD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3F095-A010-F60D-F90F-2FFF34FD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39" y="3712944"/>
            <a:ext cx="3458497" cy="256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1FB45-516F-6575-227C-76785B0F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38" y="1088308"/>
            <a:ext cx="3458497" cy="25489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B29B7-2B23-5893-E922-D4BBC862903A}"/>
              </a:ext>
            </a:extLst>
          </p:cNvPr>
          <p:cNvSpPr txBox="1"/>
          <p:nvPr/>
        </p:nvSpPr>
        <p:spPr>
          <a:xfrm>
            <a:off x="159774" y="1635452"/>
            <a:ext cx="7747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200" b="0" i="0">
                <a:effectLst/>
              </a:rPr>
              <a:t>Bepiločiais orlaiviais draudžiama skraidyti oro uostų ir aerodromų oro eismo zonose, virš strateginės reikšmės objektų, pasienio zonoje ir kitose ribojamose zonose. </a:t>
            </a:r>
          </a:p>
          <a:p>
            <a:pPr algn="just"/>
            <a:endParaRPr lang="lt-LT" sz="2200"/>
          </a:p>
          <a:p>
            <a:pPr algn="just"/>
            <a:r>
              <a:rPr lang="lt-LT" sz="2200" b="0" i="0">
                <a:effectLst/>
              </a:rPr>
              <a:t>Draudžiamose zonose skristi galima tik gavus draudžiamos zonos savininko leidimą. Neturint leidimo skraidyti oro uostų teritorijose, tokie skrydžiai laikomi </a:t>
            </a:r>
            <a:r>
              <a:rPr lang="lt-LT" sz="2200" b="0" i="0" err="1">
                <a:effectLst/>
              </a:rPr>
              <a:t>šiurkšiu</a:t>
            </a:r>
            <a:r>
              <a:rPr lang="lt-LT" sz="2200" b="0" i="0">
                <a:effectLst/>
              </a:rPr>
              <a:t> skrydžių saugos pažeidimu. Už tokį pažeidimą pirmą kartą skiriama bauda, antrą kartą – bauda ir privalomas bepiločio orlaivio konfiskavimas.</a:t>
            </a:r>
          </a:p>
          <a:p>
            <a:pPr algn="just"/>
            <a:endParaRPr lang="lt-LT" sz="2200" b="0" i="0">
              <a:effectLst/>
            </a:endParaRPr>
          </a:p>
          <a:p>
            <a:pPr algn="just"/>
            <a:r>
              <a:rPr lang="lt-LT" sz="2200" b="0" i="0">
                <a:effectLst/>
              </a:rPr>
              <a:t>Net ir gavus leidimą galioja taisyklė, kad pilotuojamas orlaivis visuomet turi pirmenybę prieš bepilotį.</a:t>
            </a:r>
            <a:endParaRPr lang="lt-LT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33F11-E1D0-F9F2-593B-FB096118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5" y="136525"/>
            <a:ext cx="1454422" cy="1474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0C425-E80E-A0C0-3728-EFA6E79745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41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8CF0DE-705F-3F26-E409-F4FDF8ACAF31}"/>
              </a:ext>
            </a:extLst>
          </p:cNvPr>
          <p:cNvSpPr txBox="1">
            <a:spLocks/>
          </p:cNvSpPr>
          <p:nvPr/>
        </p:nvSpPr>
        <p:spPr>
          <a:xfrm>
            <a:off x="70802" y="132277"/>
            <a:ext cx="11505817" cy="1062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>
                <a:latin typeface="Calibri  "/>
              </a:rPr>
              <a:t>Specialiosios kategorijos naudojimo leidimo išdavimas</a:t>
            </a:r>
          </a:p>
        </p:txBody>
      </p:sp>
      <p:sp>
        <p:nvSpPr>
          <p:cNvPr id="6" name="Bent-Up Arrow 4">
            <a:extLst>
              <a:ext uri="{FF2B5EF4-FFF2-40B4-BE49-F238E27FC236}">
                <a16:creationId xmlns:a16="http://schemas.microsoft.com/office/drawing/2014/main" id="{012379D6-329C-20D9-DA1C-35D5FDDA6171}"/>
              </a:ext>
            </a:extLst>
          </p:cNvPr>
          <p:cNvSpPr/>
          <p:nvPr/>
        </p:nvSpPr>
        <p:spPr>
          <a:xfrm rot="5400000">
            <a:off x="1033675" y="2068774"/>
            <a:ext cx="879815" cy="12579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Calibri  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0E33C1-F55D-5DDA-C5B9-8316E6FAEC07}"/>
              </a:ext>
            </a:extLst>
          </p:cNvPr>
          <p:cNvGrpSpPr/>
          <p:nvPr/>
        </p:nvGrpSpPr>
        <p:grpSpPr>
          <a:xfrm>
            <a:off x="3933490" y="2267554"/>
            <a:ext cx="5490317" cy="1350274"/>
            <a:chOff x="1197981" y="340108"/>
            <a:chExt cx="5490317" cy="1400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C57966-922C-686D-2B4B-349D3B196324}"/>
                </a:ext>
              </a:extLst>
            </p:cNvPr>
            <p:cNvSpPr/>
            <p:nvPr/>
          </p:nvSpPr>
          <p:spPr>
            <a:xfrm>
              <a:off x="1834423" y="688749"/>
              <a:ext cx="4853875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2FF394-3C6E-0513-FE23-3716F87A377E}"/>
                </a:ext>
              </a:extLst>
            </p:cNvPr>
            <p:cNvSpPr/>
            <p:nvPr/>
          </p:nvSpPr>
          <p:spPr>
            <a:xfrm>
              <a:off x="1197981" y="340108"/>
              <a:ext cx="4853875" cy="1052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Pateikiamas prašymas išduoti / pakeisti naudojimo leidimą (Aprašo 1 priedas)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 b="1" i="0">
                  <a:solidFill>
                    <a:srgbClr val="000000"/>
                  </a:solidFill>
                  <a:effectLst/>
                  <a:latin typeface="Calibri  "/>
                </a:rPr>
                <a:t>Pateikiamas Naudojimo vadovas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Rizikos vertinimas ir siūlomų rizikos mažinimo priemonių patikimumas remiantis Reglamento 2019/947 11 straipsniu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lt-LT" sz="1200" b="0" i="0">
                <a:solidFill>
                  <a:srgbClr val="000000"/>
                </a:solidFill>
                <a:effectLst/>
                <a:latin typeface="Calibri  "/>
              </a:endParaRPr>
            </a:p>
          </p:txBody>
        </p:sp>
      </p:grpSp>
      <p:sp>
        <p:nvSpPr>
          <p:cNvPr id="10" name="Bent-Up Arrow 7">
            <a:extLst>
              <a:ext uri="{FF2B5EF4-FFF2-40B4-BE49-F238E27FC236}">
                <a16:creationId xmlns:a16="http://schemas.microsoft.com/office/drawing/2014/main" id="{05DBA1B6-D75E-1227-14ED-E8C5598D3B0F}"/>
              </a:ext>
            </a:extLst>
          </p:cNvPr>
          <p:cNvSpPr/>
          <p:nvPr/>
        </p:nvSpPr>
        <p:spPr>
          <a:xfrm rot="5400000">
            <a:off x="3033282" y="3043647"/>
            <a:ext cx="859179" cy="12579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Calibri  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B7EA6C-3F52-6E4A-08C6-3C8601ED1A15}"/>
              </a:ext>
            </a:extLst>
          </p:cNvPr>
          <p:cNvGrpSpPr/>
          <p:nvPr/>
        </p:nvGrpSpPr>
        <p:grpSpPr>
          <a:xfrm>
            <a:off x="2112361" y="2288017"/>
            <a:ext cx="1860086" cy="952156"/>
            <a:chOff x="768671" y="1605722"/>
            <a:chExt cx="1860086" cy="1302000"/>
          </a:xfrm>
          <a:solidFill>
            <a:srgbClr val="00B0F0"/>
          </a:solidFill>
        </p:grpSpPr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FC5D3A5C-CB3E-B323-C3BE-34C34B048B60}"/>
                </a:ext>
              </a:extLst>
            </p:cNvPr>
            <p:cNvSpPr/>
            <p:nvPr/>
          </p:nvSpPr>
          <p:spPr>
            <a:xfrm>
              <a:off x="768671" y="1605722"/>
              <a:ext cx="1860086" cy="130200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64EEC1A4-9D80-8728-5086-807A88727A76}"/>
                </a:ext>
              </a:extLst>
            </p:cNvPr>
            <p:cNvSpPr/>
            <p:nvPr/>
          </p:nvSpPr>
          <p:spPr>
            <a:xfrm>
              <a:off x="812158" y="1667630"/>
              <a:ext cx="1732946" cy="11748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000" kern="1200">
                  <a:solidFill>
                    <a:srgbClr val="FFFF00"/>
                  </a:solidFill>
                  <a:latin typeface="Calibri  "/>
                </a:rPr>
                <a:t>Paraiškos pateikimas</a:t>
              </a:r>
              <a:endParaRPr lang="en-GB" sz="2000" kern="1200">
                <a:solidFill>
                  <a:srgbClr val="FFFF00"/>
                </a:solidFill>
                <a:latin typeface="Calibri  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201DCA-494D-4363-9F1B-6992CF6BADF6}"/>
              </a:ext>
            </a:extLst>
          </p:cNvPr>
          <p:cNvGrpSpPr/>
          <p:nvPr/>
        </p:nvGrpSpPr>
        <p:grpSpPr>
          <a:xfrm>
            <a:off x="2012028" y="1198175"/>
            <a:ext cx="8008753" cy="1031516"/>
            <a:chOff x="3176991" y="2044762"/>
            <a:chExt cx="5020505" cy="1154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34DA5D-D79D-E93F-A3BE-186E79CD8A13}"/>
                </a:ext>
              </a:extLst>
            </p:cNvPr>
            <p:cNvSpPr/>
            <p:nvPr/>
          </p:nvSpPr>
          <p:spPr>
            <a:xfrm>
              <a:off x="3176991" y="2055236"/>
              <a:ext cx="4973426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D9B802-792A-3080-F3F7-7FA48CFE9A6E}"/>
                </a:ext>
              </a:extLst>
            </p:cNvPr>
            <p:cNvSpPr/>
            <p:nvPr/>
          </p:nvSpPr>
          <p:spPr>
            <a:xfrm>
              <a:off x="3214733" y="2044762"/>
              <a:ext cx="4982763" cy="115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indent="-1714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Pristatoma planuojama veikla ir jos vykdymo vieta</a:t>
              </a:r>
              <a:endParaRPr lang="en-US" sz="1200" b="0" i="0">
                <a:solidFill>
                  <a:srgbClr val="000000"/>
                </a:solidFill>
                <a:effectLst/>
                <a:latin typeface="Calibri  "/>
              </a:endParaRPr>
            </a:p>
            <a:p>
              <a:pPr marL="171450" marR="0" indent="-1714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>
                  <a:solidFill>
                    <a:srgbClr val="000000"/>
                  </a:solidFill>
                  <a:latin typeface="Calibri  "/>
                </a:rPr>
                <a:t>Nurodomi</a:t>
              </a: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 planuojami dokumentų pateikimo terminai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lt-LT" sz="1200" b="0" i="0">
                  <a:solidFill>
                    <a:srgbClr val="000000"/>
                  </a:solidFill>
                  <a:effectLst/>
                  <a:latin typeface="Calibri  "/>
                </a:rPr>
                <a:t>Aptariami kiti aktualūs klausimai susiję su </a:t>
              </a:r>
              <a:r>
                <a:rPr lang="lt-LT" sz="1200">
                  <a:solidFill>
                    <a:srgbClr val="000000"/>
                  </a:solidFill>
                  <a:latin typeface="Calibri  "/>
                </a:rPr>
                <a:t>naudojimo leidimo išdavimu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lt-LT" sz="1200">
                  <a:solidFill>
                    <a:srgbClr val="000000"/>
                  </a:solidFill>
                  <a:latin typeface="Calibri  "/>
                </a:rPr>
                <a:t>TKA pristato naudojimo leidimo išdavimo procesą</a:t>
              </a:r>
            </a:p>
            <a:p>
              <a:pPr marL="0" marR="0" indent="360045" algn="just">
                <a:spcBef>
                  <a:spcPts val="0"/>
                </a:spcBef>
                <a:spcAft>
                  <a:spcPts val="0"/>
                </a:spcAft>
              </a:pPr>
              <a:endParaRPr lang="lt-LT" sz="1200" b="0" i="0">
                <a:solidFill>
                  <a:srgbClr val="000000"/>
                </a:solidFill>
                <a:effectLst/>
                <a:latin typeface="Calibri  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932610-3E7C-1FBD-82F4-7B7FBB18B42C}"/>
              </a:ext>
            </a:extLst>
          </p:cNvPr>
          <p:cNvGrpSpPr/>
          <p:nvPr/>
        </p:nvGrpSpPr>
        <p:grpSpPr>
          <a:xfrm>
            <a:off x="4080066" y="3268297"/>
            <a:ext cx="1860086" cy="1052333"/>
            <a:chOff x="3831911" y="3364016"/>
            <a:chExt cx="1860086" cy="1302000"/>
          </a:xfrm>
          <a:solidFill>
            <a:srgbClr val="00B0F0"/>
          </a:solidFill>
        </p:grpSpPr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018D49E2-4432-0946-4E75-DF3E88479725}"/>
                </a:ext>
              </a:extLst>
            </p:cNvPr>
            <p:cNvSpPr/>
            <p:nvPr/>
          </p:nvSpPr>
          <p:spPr>
            <a:xfrm>
              <a:off x="3831911" y="3364016"/>
              <a:ext cx="1860086" cy="130200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D40F076D-09B5-3794-A111-04083CE2E09D}"/>
                </a:ext>
              </a:extLst>
            </p:cNvPr>
            <p:cNvSpPr/>
            <p:nvPr/>
          </p:nvSpPr>
          <p:spPr>
            <a:xfrm>
              <a:off x="3895481" y="3427586"/>
              <a:ext cx="1732946" cy="11748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2000" kern="1200">
                  <a:solidFill>
                    <a:srgbClr val="FFFF00"/>
                  </a:solidFill>
                  <a:latin typeface="Calibri  "/>
                </a:rPr>
                <a:t>Pateiktų dokumentų vertinimas</a:t>
              </a:r>
              <a:endParaRPr lang="en-GB" sz="2000" kern="1200">
                <a:solidFill>
                  <a:srgbClr val="FFFF00"/>
                </a:solidFill>
                <a:latin typeface="Calibri  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D37460-9E57-2898-BA53-D5474008BFA8}"/>
              </a:ext>
            </a:extLst>
          </p:cNvPr>
          <p:cNvGrpSpPr/>
          <p:nvPr/>
        </p:nvGrpSpPr>
        <p:grpSpPr>
          <a:xfrm>
            <a:off x="69594" y="1068216"/>
            <a:ext cx="1860086" cy="1211324"/>
            <a:chOff x="-4582072" y="-1299209"/>
            <a:chExt cx="1860086" cy="1201781"/>
          </a:xfrm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07855299-794D-3052-C5BF-4BC092A5997F}"/>
                </a:ext>
              </a:extLst>
            </p:cNvPr>
            <p:cNvSpPr/>
            <p:nvPr/>
          </p:nvSpPr>
          <p:spPr>
            <a:xfrm>
              <a:off x="-4582072" y="-1299209"/>
              <a:ext cx="1860086" cy="1174860"/>
            </a:xfrm>
            <a:prstGeom prst="roundRect">
              <a:avLst>
                <a:gd name="adj" fmla="val 166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10B1608D-B380-51E7-F00B-03AB656287B5}"/>
                </a:ext>
              </a:extLst>
            </p:cNvPr>
            <p:cNvSpPr/>
            <p:nvPr/>
          </p:nvSpPr>
          <p:spPr>
            <a:xfrm>
              <a:off x="-4569319" y="-1272288"/>
              <a:ext cx="1732946" cy="117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>
                  <a:solidFill>
                    <a:srgbClr val="FFFF00"/>
                  </a:solidFill>
                  <a:latin typeface="Calibri  "/>
                </a:rPr>
                <a:t>Parei</a:t>
              </a:r>
              <a:r>
                <a:rPr lang="lt-LT" sz="2000">
                  <a:solidFill>
                    <a:srgbClr val="FFFF00"/>
                  </a:solidFill>
                  <a:latin typeface="Calibri  "/>
                </a:rPr>
                <a:t>škėjo ir TKA atstovų susitikimas</a:t>
              </a:r>
              <a:endParaRPr lang="en-GB" sz="2000" kern="1200">
                <a:solidFill>
                  <a:srgbClr val="FFFF00"/>
                </a:solidFill>
                <a:latin typeface="Calibri  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2ED20D-C0F3-12C3-9D49-C9BB8599EA96}"/>
              </a:ext>
            </a:extLst>
          </p:cNvPr>
          <p:cNvGrpSpPr/>
          <p:nvPr/>
        </p:nvGrpSpPr>
        <p:grpSpPr>
          <a:xfrm>
            <a:off x="5978855" y="3360830"/>
            <a:ext cx="6210096" cy="1673598"/>
            <a:chOff x="954778" y="27967"/>
            <a:chExt cx="5940825" cy="17131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3A4A50-C272-77AC-934D-38D8F6867A3C}"/>
                </a:ext>
              </a:extLst>
            </p:cNvPr>
            <p:cNvSpPr/>
            <p:nvPr/>
          </p:nvSpPr>
          <p:spPr>
            <a:xfrm>
              <a:off x="1834423" y="688749"/>
              <a:ext cx="4853875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alibri  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29C3B8-BB13-5BED-26C1-510068C2D018}"/>
                </a:ext>
              </a:extLst>
            </p:cNvPr>
            <p:cNvSpPr/>
            <p:nvPr/>
          </p:nvSpPr>
          <p:spPr>
            <a:xfrm>
              <a:off x="954778" y="27967"/>
              <a:ext cx="5940825" cy="89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/>
                <a:t>Vertinama ar </a:t>
              </a:r>
              <a:r>
                <a:rPr lang="lt-LT" sz="1200" kern="1200"/>
                <a:t>tinkamai užpildytas pateiktas prašymas;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/>
                <a:t>A</a:t>
              </a:r>
              <a:r>
                <a:rPr lang="lt-LT" sz="1200" kern="1200"/>
                <a:t>r pateikti visi reikiami dokumentai kaip numatyta Reglamente 2019/947 UAS.SPEC.030 dalies 3 punkte;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/>
                <a:t>Vertinama ar pareiškėjas ir </a:t>
              </a:r>
              <a:r>
                <a:rPr lang="lt-LT" sz="1200" kern="1200"/>
                <a:t>dokumentai atitinka Reglamento ir AMC&amp;GM Nr. </a:t>
              </a:r>
              <a:r>
                <a:rPr lang="lt-LT" sz="1200"/>
                <a:t>2022</a:t>
              </a:r>
              <a:r>
                <a:rPr lang="lt-LT" sz="1200" kern="1200"/>
                <a:t>/002/R reikalavimus;</a:t>
              </a:r>
              <a:endParaRPr lang="lt-LT" sz="1200">
                <a:solidFill>
                  <a:srgbClr val="000000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t-LT" sz="1200">
                  <a:solidFill>
                    <a:srgbClr val="000000"/>
                  </a:solidFill>
                </a:rPr>
                <a:t>Į</a:t>
              </a:r>
              <a:r>
                <a:rPr lang="lt-LT" sz="1200" b="0" i="0">
                  <a:solidFill>
                    <a:srgbClr val="000000"/>
                  </a:solidFill>
                  <a:effectLst/>
                </a:rPr>
                <a:t>vertinus dokumentus ir duomenis bei pareiškėjo atitiktį, pareiškėjui pateikiami neatitikimai (jei tokių buvo nustatyta vertinimo metu)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A3EA58A-C1A0-4C1B-F05E-EE0AE1CBD40F}"/>
              </a:ext>
            </a:extLst>
          </p:cNvPr>
          <p:cNvSpPr/>
          <p:nvPr/>
        </p:nvSpPr>
        <p:spPr>
          <a:xfrm>
            <a:off x="658934" y="4555377"/>
            <a:ext cx="3315761" cy="13141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endParaRPr lang="en-US">
              <a:latin typeface="Calibri  "/>
            </a:endParaRPr>
          </a:p>
        </p:txBody>
      </p:sp>
      <p:sp>
        <p:nvSpPr>
          <p:cNvPr id="61" name="Bent-Up Arrow 7">
            <a:extLst>
              <a:ext uri="{FF2B5EF4-FFF2-40B4-BE49-F238E27FC236}">
                <a16:creationId xmlns:a16="http://schemas.microsoft.com/office/drawing/2014/main" id="{1F4AAEFE-18F5-1661-5328-59949C547F0C}"/>
              </a:ext>
            </a:extLst>
          </p:cNvPr>
          <p:cNvSpPr/>
          <p:nvPr/>
        </p:nvSpPr>
        <p:spPr>
          <a:xfrm rot="5400000">
            <a:off x="4890714" y="4172626"/>
            <a:ext cx="859179" cy="12579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Calibri  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3E613B-C9E4-7DA7-C34C-2C33D2856D93}"/>
              </a:ext>
            </a:extLst>
          </p:cNvPr>
          <p:cNvGrpSpPr/>
          <p:nvPr/>
        </p:nvGrpSpPr>
        <p:grpSpPr>
          <a:xfrm>
            <a:off x="5935670" y="4507556"/>
            <a:ext cx="1999620" cy="1052333"/>
            <a:chOff x="3803617" y="3193422"/>
            <a:chExt cx="1860086" cy="1302000"/>
          </a:xfrm>
          <a:solidFill>
            <a:srgbClr val="00B050"/>
          </a:solidFill>
        </p:grpSpPr>
        <p:sp>
          <p:nvSpPr>
            <p:cNvPr id="75" name="Rounded Rectangle 14">
              <a:extLst>
                <a:ext uri="{FF2B5EF4-FFF2-40B4-BE49-F238E27FC236}">
                  <a16:creationId xmlns:a16="http://schemas.microsoft.com/office/drawing/2014/main" id="{D4E4680A-97D7-43D8-5855-12EFB51BEC45}"/>
                </a:ext>
              </a:extLst>
            </p:cNvPr>
            <p:cNvSpPr/>
            <p:nvPr/>
          </p:nvSpPr>
          <p:spPr>
            <a:xfrm>
              <a:off x="3803617" y="3193422"/>
              <a:ext cx="1860086" cy="130200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ounded Rectangle 14">
              <a:extLst>
                <a:ext uri="{FF2B5EF4-FFF2-40B4-BE49-F238E27FC236}">
                  <a16:creationId xmlns:a16="http://schemas.microsoft.com/office/drawing/2014/main" id="{1CFFBA4B-AD50-E9ED-5B38-705514CFC89A}"/>
                </a:ext>
              </a:extLst>
            </p:cNvPr>
            <p:cNvSpPr/>
            <p:nvPr/>
          </p:nvSpPr>
          <p:spPr>
            <a:xfrm>
              <a:off x="3851978" y="3311252"/>
              <a:ext cx="1779272" cy="1101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kern="1200">
                  <a:solidFill>
                    <a:srgbClr val="FFFF00"/>
                  </a:solidFill>
                </a:rPr>
                <a:t>Naudojimo leidimo išdavimas</a:t>
              </a:r>
              <a:endParaRPr lang="en-GB" kern="1200">
                <a:solidFill>
                  <a:srgbClr val="FFFF00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2258CA6-45C7-4FBC-47CE-4EFEA6E9B304}"/>
              </a:ext>
            </a:extLst>
          </p:cNvPr>
          <p:cNvGrpSpPr/>
          <p:nvPr/>
        </p:nvGrpSpPr>
        <p:grpSpPr>
          <a:xfrm>
            <a:off x="7170094" y="4404700"/>
            <a:ext cx="4809598" cy="1352489"/>
            <a:chOff x="1834423" y="77114"/>
            <a:chExt cx="6295881" cy="166396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B97D96F-EA62-C2ED-E24D-10BE78AED446}"/>
                </a:ext>
              </a:extLst>
            </p:cNvPr>
            <p:cNvSpPr/>
            <p:nvPr/>
          </p:nvSpPr>
          <p:spPr>
            <a:xfrm>
              <a:off x="1834423" y="688749"/>
              <a:ext cx="4853875" cy="1052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006F1F4-F8AB-C647-EFC5-6AE94CC2A6D8}"/>
                </a:ext>
              </a:extLst>
            </p:cNvPr>
            <p:cNvSpPr/>
            <p:nvPr/>
          </p:nvSpPr>
          <p:spPr>
            <a:xfrm>
              <a:off x="2805162" y="77114"/>
              <a:ext cx="5325142" cy="1437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lt-LT" sz="1200"/>
                <a:t>Įsitikinus, kad pareiškėjas atitinka reikalavimus, ir nustatyti neatitikimai (jei buvo nustatyta) yra pašalinti priimamas sprendimas išduoti naudojimo leidimą.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lt-LT" sz="1200"/>
                <a:t>Išduodamas Aprašo 2 priede nustatytos formos naudojimo leidimas.</a:t>
              </a:r>
              <a:endParaRPr lang="lt-LT" sz="1200" kern="1200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A8A54A7-0061-ACDB-5BB7-5C088B444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8" y="4118238"/>
            <a:ext cx="3245568" cy="26906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D87ACE-CAB2-9AD5-B8EA-4ED84AFC9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94021CB-4F8C-8267-39A9-90409190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5ADE-DA39-E83B-2CA8-7DD3D38E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4F66A3-FB80-2B55-E49D-E911BD1A1C57}"/>
              </a:ext>
            </a:extLst>
          </p:cNvPr>
          <p:cNvSpPr txBox="1">
            <a:spLocks/>
          </p:cNvSpPr>
          <p:nvPr/>
        </p:nvSpPr>
        <p:spPr>
          <a:xfrm>
            <a:off x="13075" y="132277"/>
            <a:ext cx="11517362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noProof="0">
                <a:latin typeface="Calibri  "/>
              </a:rPr>
              <a:t>Specialiosios kategorijos naudojimo leidimo </a:t>
            </a:r>
            <a:r>
              <a:rPr lang="lt-LT" sz="4000">
                <a:latin typeface="Calibri  "/>
              </a:rPr>
              <a:t>pavyzdys</a:t>
            </a:r>
            <a:r>
              <a:rPr lang="lt-LT" sz="4000" noProof="0">
                <a:latin typeface="Calibri  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A6BEC-61B0-EBFE-782F-400E0BCCD9B3}"/>
              </a:ext>
            </a:extLst>
          </p:cNvPr>
          <p:cNvSpPr/>
          <p:nvPr/>
        </p:nvSpPr>
        <p:spPr>
          <a:xfrm>
            <a:off x="658934" y="4555377"/>
            <a:ext cx="3315761" cy="13141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endParaRPr lang="lt-LT" noProof="0">
              <a:latin typeface="Calibri 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A2DDA-3667-869F-BC47-9C9B0C6F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4" y="1043771"/>
            <a:ext cx="10651958" cy="5442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0EA34-3D11-9BF2-55E2-A46A727B3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A85FB9D-1DBD-4F19-0022-462BCC0C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8ABE-462C-21FB-7389-A3AEA11A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608" y="1947561"/>
            <a:ext cx="9725897" cy="3572031"/>
          </a:xfrm>
        </p:spPr>
        <p:txBody>
          <a:bodyPr>
            <a:normAutofit/>
          </a:bodyPr>
          <a:lstStyle/>
          <a:p>
            <a:r>
              <a:rPr lang="lt-LT" sz="2400" err="1">
                <a:latin typeface="Calibri "/>
                <a:hlinkClick r:id="rId2"/>
              </a:rPr>
              <a:t>uas@tka.lt</a:t>
            </a:r>
            <a:br>
              <a:rPr lang="lt-LT" sz="2400">
                <a:latin typeface="Calibri "/>
              </a:rPr>
            </a:br>
            <a:br>
              <a:rPr lang="lt-LT" sz="2400">
                <a:latin typeface="Calibri "/>
              </a:rPr>
            </a:br>
            <a:r>
              <a:rPr lang="lt-LT" sz="2400" b="0" i="0">
                <a:effectLst/>
                <a:latin typeface="Arial" panose="020B0604020202020204" pitchFamily="34" charset="0"/>
              </a:rPr>
              <a:t>0 700 35045</a:t>
            </a:r>
            <a:endParaRPr lang="en-US" sz="240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9E81-93D7-534D-C3B3-C53BCE9F2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5257" y="538144"/>
            <a:ext cx="5181600" cy="780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Turite klausimų?</a:t>
            </a: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FBE55-D4D0-70E3-975C-62A7A07F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C5E33-20BC-77A7-569C-5683EFAC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96" y="2426210"/>
            <a:ext cx="2753109" cy="2791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32FA6-C998-DAE7-2229-A61723F90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13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7EE5-70B2-2625-A07A-E26AD06E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Calibri "/>
              </a:rPr>
              <a:t>Turinys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5355-040C-6D84-C30C-D7047D81C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26430" cy="3608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UAS naudotojų registracija</a:t>
            </a:r>
            <a:endParaRPr lang="en-US">
              <a:ea typeface="Calibri"/>
              <a:cs typeface="Calibri"/>
            </a:endParaRPr>
          </a:p>
          <a:p>
            <a:r>
              <a:rPr lang="lt-LT" sz="2800">
                <a:ea typeface="Open Sans" panose="020B0606030504020204" pitchFamily="34" charset="0"/>
                <a:cs typeface="Open Sans" panose="020B0606030504020204" pitchFamily="34" charset="0"/>
              </a:rPr>
              <a:t>Nuotolinio piloto pareigos</a:t>
            </a:r>
          </a:p>
          <a:p>
            <a:r>
              <a:rPr lang="lt-LT">
                <a:ea typeface="Open Sans" panose="020B0606030504020204" pitchFamily="34" charset="0"/>
                <a:cs typeface="Open Sans" panose="020B0606030504020204" pitchFamily="34" charset="0"/>
              </a:rPr>
              <a:t>Skrydžių kategorijos</a:t>
            </a:r>
            <a:endParaRPr lang="en-US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err="1">
                <a:ea typeface="Open Sans" panose="020B0606030504020204" pitchFamily="34" charset="0"/>
                <a:cs typeface="Open Sans" panose="020B0606030504020204" pitchFamily="34" charset="0"/>
              </a:rPr>
              <a:t>Naudojimo</a:t>
            </a: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ea typeface="Open Sans" panose="020B0606030504020204" pitchFamily="34" charset="0"/>
                <a:cs typeface="Open Sans" panose="020B0606030504020204" pitchFamily="34" charset="0"/>
              </a:rPr>
              <a:t>leidimas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CA12-D67D-E924-14BF-11F54916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7064C-DC9D-9996-F473-5C533DF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931D4-CAEC-76AA-A5EB-149B35306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0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6D65-5260-8A55-EEF6-77273C09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6F51-DD9D-FB4F-5E77-5F19DB44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900">
                <a:latin typeface="Calibri "/>
              </a:rPr>
              <a:t>Bepiločio orlaivio savininko pareigos (UAS naudotojas)</a:t>
            </a:r>
            <a:r>
              <a:rPr lang="lt-LT">
                <a:latin typeface="Calibri "/>
              </a:rPr>
              <a:t> 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F80D-8D14-3F09-3372-EAD2A0B4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514168"/>
            <a:ext cx="6892413" cy="45228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A72C9-7EB3-0926-1E6E-0DDA6598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53E92-7B79-216E-CDD2-D74E098C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9C0FD-77DC-DFD8-748A-1E1B58BCE7C0}"/>
              </a:ext>
            </a:extLst>
          </p:cNvPr>
          <p:cNvSpPr txBox="1"/>
          <p:nvPr/>
        </p:nvSpPr>
        <p:spPr>
          <a:xfrm>
            <a:off x="225138" y="1576824"/>
            <a:ext cx="6488841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b="1"/>
              <a:t>1. </a:t>
            </a:r>
            <a:r>
              <a:rPr lang="lt-LT"/>
              <a:t>Prisijungti (per elektroninius valdžios vartus) - </a:t>
            </a:r>
            <a:r>
              <a:rPr lang="lt-LT" err="1"/>
              <a:t>sertifikatai.tka.lt</a:t>
            </a:r>
            <a:r>
              <a:rPr lang="lt-LT"/>
              <a:t>.; </a:t>
            </a:r>
          </a:p>
          <a:p>
            <a:pPr>
              <a:lnSpc>
                <a:spcPct val="150000"/>
              </a:lnSpc>
            </a:pPr>
            <a:r>
              <a:rPr lang="lt-LT" b="1"/>
              <a:t>2. </a:t>
            </a:r>
            <a:r>
              <a:rPr lang="lt-LT"/>
              <a:t>Prašymas naudotojo registracijos pažymėjimo išdavimui pildomas tik TKA informacinėje sistemoje;</a:t>
            </a:r>
          </a:p>
          <a:p>
            <a:pPr>
              <a:lnSpc>
                <a:spcPct val="150000"/>
              </a:lnSpc>
            </a:pPr>
            <a:r>
              <a:rPr lang="lt-LT" b="1"/>
              <a:t>3. </a:t>
            </a:r>
            <a:r>
              <a:rPr lang="lt-LT"/>
              <a:t>TKA informacinėje sistemoje užsiregistravęs asmuo gauna autentišką UAS naudotojo registracijos numerį, kuriuo turi pažymėti visus turimus bepiločius orlaivius;</a:t>
            </a:r>
          </a:p>
          <a:p>
            <a:pPr>
              <a:lnSpc>
                <a:spcPct val="150000"/>
              </a:lnSpc>
            </a:pPr>
            <a:r>
              <a:rPr lang="lt-LT" b="1"/>
              <a:t>4. </a:t>
            </a:r>
            <a:r>
              <a:rPr lang="lt-LT"/>
              <a:t>Bepiločio orlaivio naudotojui reikia registruotis vieną kartą, nepriklausomai nuo to, kiek UAS jis turi;</a:t>
            </a:r>
          </a:p>
          <a:p>
            <a:pPr>
              <a:lnSpc>
                <a:spcPct val="150000"/>
              </a:lnSpc>
            </a:pPr>
            <a:r>
              <a:rPr lang="lt-LT" b="1"/>
              <a:t>5. </a:t>
            </a:r>
            <a:r>
              <a:rPr lang="lt-LT"/>
              <a:t>Bepiločio orlaivio naudotoju registruotis gali tiek fizinis, tiek juridinis asmuo;</a:t>
            </a:r>
          </a:p>
          <a:p>
            <a:pPr>
              <a:lnSpc>
                <a:spcPct val="150000"/>
              </a:lnSpc>
            </a:pPr>
            <a:r>
              <a:rPr lang="lt-LT" b="1"/>
              <a:t>6. </a:t>
            </a:r>
            <a:r>
              <a:rPr lang="lt-LT"/>
              <a:t>Nustatytas atlygis už šią TKA teikiamą paslaugą – 27 </a:t>
            </a:r>
            <a:r>
              <a:rPr lang="lt-LT" err="1"/>
              <a:t>eur</a:t>
            </a:r>
            <a:r>
              <a:rPr lang="lt-LT"/>
              <a:t>.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DB9951A-71E9-1047-982F-9C7FFDEA8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B78C0D-ECC0-F5AC-0257-108CEEC1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79" y="2194345"/>
            <a:ext cx="5398341" cy="33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8E05D-135D-C9B0-1FD5-CA3094F87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20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5DAE-F1B5-EEDB-4E25-0ED137D1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7E5F-32B1-32D8-FE08-FE5260ED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Calibri "/>
              </a:rPr>
              <a:t>Nuotolinio piloto pareigos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9941-6E72-7DF0-D891-BEE7EB50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514168"/>
            <a:ext cx="10841843" cy="45228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0C6CE-15AC-E6D1-5F7A-6A652FD0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8B371-03B2-E4DE-F367-BBD7445B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8F677-2277-92B4-4226-2FD056B1C283}"/>
              </a:ext>
            </a:extLst>
          </p:cNvPr>
          <p:cNvSpPr txBox="1"/>
          <p:nvPr/>
        </p:nvSpPr>
        <p:spPr>
          <a:xfrm>
            <a:off x="77257" y="1314148"/>
            <a:ext cx="6488841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600" b="1"/>
              <a:t>1. </a:t>
            </a:r>
            <a:r>
              <a:rPr lang="lt-LT" sz="1600"/>
              <a:t>Prisijungti (per elektroninius valdžios vartus) - </a:t>
            </a:r>
            <a:r>
              <a:rPr lang="lt-LT" sz="1600" err="1"/>
              <a:t>sertifikatai.tka.lt</a:t>
            </a:r>
            <a:r>
              <a:rPr lang="lt-LT" sz="1600"/>
              <a:t>.;</a:t>
            </a:r>
          </a:p>
          <a:p>
            <a:pPr>
              <a:lnSpc>
                <a:spcPct val="150000"/>
              </a:lnSpc>
            </a:pPr>
            <a:r>
              <a:rPr lang="lt-LT" sz="1600" b="1"/>
              <a:t>2. </a:t>
            </a:r>
            <a:r>
              <a:rPr lang="lt-LT" sz="1600"/>
              <a:t>Savarankiškai baigti nuotolinį mokymo kursą TKA informacinėje sistemoje;</a:t>
            </a:r>
          </a:p>
          <a:p>
            <a:pPr>
              <a:lnSpc>
                <a:spcPct val="150000"/>
              </a:lnSpc>
            </a:pPr>
            <a:r>
              <a:rPr lang="lt-LT" sz="1600" b="1"/>
              <a:t>3. </a:t>
            </a:r>
            <a:r>
              <a:rPr lang="lt-LT" sz="1600"/>
              <a:t>Nuotoliniu būdu išlaikyti nuotolinį A1/A3 </a:t>
            </a:r>
            <a:r>
              <a:rPr lang="lt-LT" sz="1600" err="1"/>
              <a:t>pakategorių</a:t>
            </a:r>
            <a:r>
              <a:rPr lang="lt-LT" sz="1600"/>
              <a:t> egzaminą;</a:t>
            </a:r>
            <a:endParaRPr lang="lt-LT" sz="1600" b="1"/>
          </a:p>
          <a:p>
            <a:pPr>
              <a:lnSpc>
                <a:spcPct val="150000"/>
              </a:lnSpc>
            </a:pPr>
            <a:r>
              <a:rPr lang="lt-LT" sz="1600" b="1"/>
              <a:t>4. </a:t>
            </a:r>
            <a:r>
              <a:rPr lang="lt-LT" sz="1600"/>
              <a:t>Gavus elektroninį A1/A3 nuotolinio piloto kvalifikacijos pažymėjimą, sumokėti nustatytą atlygį (27 Eur) už šią TKA teikiamą paslaugą;</a:t>
            </a:r>
            <a:endParaRPr lang="lt-LT" sz="1600" b="1"/>
          </a:p>
          <a:p>
            <a:pPr>
              <a:lnSpc>
                <a:spcPct val="150000"/>
              </a:lnSpc>
            </a:pPr>
            <a:r>
              <a:rPr lang="lt-LT" sz="1600" b="1"/>
              <a:t>Priklausomai nuo bepiločio orlaivio ir skrydžio ypatumų, papildomai reikia įgauti A2, STS lygio pažymėjimus:</a:t>
            </a:r>
          </a:p>
          <a:p>
            <a:pPr>
              <a:lnSpc>
                <a:spcPct val="150000"/>
              </a:lnSpc>
            </a:pPr>
            <a:r>
              <a:rPr lang="lt-LT" sz="1600" b="1"/>
              <a:t>1. </a:t>
            </a:r>
            <a:r>
              <a:rPr lang="lt-LT" sz="1600"/>
              <a:t>A2 </a:t>
            </a:r>
            <a:r>
              <a:rPr lang="lt-LT" sz="1600" err="1"/>
              <a:t>pakategorės</a:t>
            </a:r>
            <a:r>
              <a:rPr lang="lt-LT" sz="1600"/>
              <a:t> egzaminas laikomas gyvai TKA egzaminų klasėje (egzamino kaina – 26 Eur.). Išlaikius egzaminą sumokėti už A2 kvalifikacijos išdavimą (kaina – 27 Eur.);</a:t>
            </a:r>
          </a:p>
          <a:p>
            <a:pPr>
              <a:lnSpc>
                <a:spcPct val="150000"/>
              </a:lnSpc>
            </a:pPr>
            <a:r>
              <a:rPr lang="lt-LT" sz="1600" b="1"/>
              <a:t>2.</a:t>
            </a:r>
            <a:r>
              <a:rPr lang="en-US" sz="1600" b="1"/>
              <a:t> </a:t>
            </a:r>
            <a:r>
              <a:rPr lang="lt-LT" sz="1600"/>
              <a:t>Teorijos žinių pažymėjimui pagal standartinius scenarijus (STS) gaunamas laikant </a:t>
            </a:r>
            <a:r>
              <a:rPr lang="lt-LT" sz="1600" err="1"/>
              <a:t>egazminą</a:t>
            </a:r>
            <a:r>
              <a:rPr lang="lt-LT" sz="1600"/>
              <a:t> gyvai TKA egzaminų klasėje (egzamino kaina – 26 Eur.). Išlaikius egzaminą sumokėti už STS teorijos žinių pažymėjimo išdavimą (kaina – 27 Eur.);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963E21-DB5A-7CE5-D700-EB27B744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10" y="2024810"/>
            <a:ext cx="5442633" cy="35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25671-1550-9339-B0A9-0CDF2AB31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67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3ECE-6C44-105C-1D2A-D6C415885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F296-F3B5-7DEE-E4C6-37458C5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Calibri "/>
              </a:rPr>
              <a:t>Skrydžių skirstymas</a:t>
            </a:r>
            <a:br>
              <a:rPr lang="lt-LT">
                <a:latin typeface="Calibri "/>
              </a:rPr>
            </a:br>
            <a:endParaRPr lang="en-US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06B3-B08E-6333-2A99-7404CC6D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296151"/>
            <a:ext cx="10841843" cy="4522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Pagal Reglamentą 2019/947 skrydžiai skirstomi į tris kategorijas: atvirąją (turinčią A1, A2 ir A3 </a:t>
            </a:r>
            <a:r>
              <a:rPr lang="lt-LT" err="1"/>
              <a:t>pakategores</a:t>
            </a:r>
            <a:r>
              <a:rPr lang="lt-LT"/>
              <a:t>), specialiąją ir sertifikuotąją – jose skiriasi reikalavimai, keliami skrydžiams, UAS naudotojams, nuotoliniams pilotams ir bepiločiams orlaiviams.</a:t>
            </a:r>
          </a:p>
          <a:p>
            <a:endParaRPr lang="en-US"/>
          </a:p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DB746-140A-293E-9AFA-D9A03B0C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77814-7FDF-B733-0D1C-56E5D10E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5C354-1B31-9E8B-3341-72F3542F3A89}"/>
              </a:ext>
            </a:extLst>
          </p:cNvPr>
          <p:cNvSpPr/>
          <p:nvPr/>
        </p:nvSpPr>
        <p:spPr>
          <a:xfrm>
            <a:off x="4100964" y="3025051"/>
            <a:ext cx="576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A1</a:t>
            </a:r>
            <a:r>
              <a:rPr lang="en-US"/>
              <a:t> </a:t>
            </a:r>
            <a:endParaRPr lang="lt-L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5423D-5D22-172D-6920-E845CD6950A6}"/>
              </a:ext>
            </a:extLst>
          </p:cNvPr>
          <p:cNvSpPr/>
          <p:nvPr/>
        </p:nvSpPr>
        <p:spPr>
          <a:xfrm>
            <a:off x="4905770" y="3371233"/>
            <a:ext cx="576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</a:t>
            </a:r>
            <a:r>
              <a:rPr lang="lt-LT" b="1">
                <a:solidFill>
                  <a:schemeClr val="tx1"/>
                </a:solidFill>
              </a:rPr>
              <a:t>2</a:t>
            </a:r>
            <a:r>
              <a:rPr lang="en-US"/>
              <a:t> </a:t>
            </a:r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04E7C-557F-54E0-40DA-EC1E96F20CDF}"/>
              </a:ext>
            </a:extLst>
          </p:cNvPr>
          <p:cNvSpPr/>
          <p:nvPr/>
        </p:nvSpPr>
        <p:spPr>
          <a:xfrm>
            <a:off x="5786266" y="3736293"/>
            <a:ext cx="576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</a:t>
            </a:r>
            <a:r>
              <a:rPr lang="lt-LT" b="1">
                <a:solidFill>
                  <a:schemeClr val="tx1"/>
                </a:solidFill>
              </a:rPr>
              <a:t>3</a:t>
            </a:r>
            <a:r>
              <a:rPr lang="en-US"/>
              <a:t> </a:t>
            </a:r>
            <a:endParaRPr lang="lt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F8901D-8245-3DC5-5B73-0ECAE6B92C6F}"/>
              </a:ext>
            </a:extLst>
          </p:cNvPr>
          <p:cNvSpPr/>
          <p:nvPr/>
        </p:nvSpPr>
        <p:spPr>
          <a:xfrm>
            <a:off x="7777382" y="4496077"/>
            <a:ext cx="2057811" cy="6923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chemeClr val="tx1"/>
                </a:solidFill>
              </a:rPr>
              <a:t>Naudojimo leidimas</a:t>
            </a:r>
            <a:r>
              <a:rPr lang="en-US"/>
              <a:t> </a:t>
            </a:r>
            <a:endParaRPr lang="lt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3638E-20D3-9040-003E-1A1BEDD9FF53}"/>
              </a:ext>
            </a:extLst>
          </p:cNvPr>
          <p:cNvSpPr/>
          <p:nvPr/>
        </p:nvSpPr>
        <p:spPr>
          <a:xfrm>
            <a:off x="7777382" y="3565051"/>
            <a:ext cx="2057811" cy="6923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chemeClr val="tx1"/>
                </a:solidFill>
              </a:rPr>
              <a:t>Naudojimo deklaracija</a:t>
            </a:r>
            <a:endParaRPr lang="lt-LT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CF9A87-41C8-3CA7-D37D-78B4E2DEF3F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537622" y="3295051"/>
            <a:ext cx="563342" cy="643462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64F4CA-910A-BC47-C2A1-1AB5A95EB44E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537622" y="3641233"/>
            <a:ext cx="1368148" cy="29728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0B43A-12AB-6D5F-BA78-C849282DF032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3537622" y="3938513"/>
            <a:ext cx="2248644" cy="6778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F99F10-16C3-194B-2492-3350AF38E2B7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6165622" y="4738990"/>
            <a:ext cx="1611760" cy="103269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C53F1E-9837-231F-4DF8-B135BC7E5EAA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6165622" y="3911233"/>
            <a:ext cx="1611760" cy="827757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B4E01F8-7741-81C7-8546-1E3939901B48}"/>
              </a:ext>
            </a:extLst>
          </p:cNvPr>
          <p:cNvSpPr/>
          <p:nvPr/>
        </p:nvSpPr>
        <p:spPr>
          <a:xfrm>
            <a:off x="1665622" y="3668513"/>
            <a:ext cx="1872000" cy="540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Atviroji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kategorija</a:t>
            </a:r>
            <a:r>
              <a:rPr lang="en-US"/>
              <a:t> </a:t>
            </a:r>
            <a:endParaRPr lang="lt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785B1-4A94-22CD-FB6C-5F7028EE9971}"/>
              </a:ext>
            </a:extLst>
          </p:cNvPr>
          <p:cNvSpPr/>
          <p:nvPr/>
        </p:nvSpPr>
        <p:spPr>
          <a:xfrm>
            <a:off x="1665622" y="4468990"/>
            <a:ext cx="4500000" cy="540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Specialioji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kategorija</a:t>
            </a:r>
            <a:endParaRPr lang="lt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D3F4E-9DC6-D89C-E0D8-4B101E71362F}"/>
              </a:ext>
            </a:extLst>
          </p:cNvPr>
          <p:cNvSpPr/>
          <p:nvPr/>
        </p:nvSpPr>
        <p:spPr>
          <a:xfrm>
            <a:off x="1665622" y="5330624"/>
            <a:ext cx="9000000" cy="54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Sertifikuotoji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kategorija</a:t>
            </a:r>
            <a:endParaRPr lang="lt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9FA89-3CDB-6022-B6FA-89B8D401D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97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AA001-02E2-6E38-EF2D-DE7F1861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2D39-821C-A36F-5C20-5900CDFD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46224"/>
            <a:ext cx="9829800" cy="1325880"/>
          </a:xfrm>
        </p:spPr>
        <p:txBody>
          <a:bodyPr anchor="b">
            <a:normAutofit/>
          </a:bodyPr>
          <a:lstStyle/>
          <a:p>
            <a:r>
              <a:rPr lang="lt-LT" sz="4000">
                <a:latin typeface="Calibri "/>
              </a:rPr>
              <a:t>Atviroji kategorija</a:t>
            </a:r>
            <a:br>
              <a:rPr lang="lt-LT" sz="3600">
                <a:latin typeface="Calibri "/>
              </a:rPr>
            </a:br>
            <a:endParaRPr lang="en-US" sz="3600">
              <a:solidFill>
                <a:schemeClr val="tx2"/>
              </a:solidFill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E571-8D64-A285-2E35-15DE6BB4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6" y="2108094"/>
            <a:ext cx="6245057" cy="395094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lt-LT" sz="2400" b="1"/>
              <a:t>Atviroji kategorija </a:t>
            </a:r>
            <a:r>
              <a:rPr lang="lt-LT" sz="2400"/>
              <a:t>– populiariausia bepiločių orlaivių skraidymo kategorija, kurioje nereikia atskiro leidimo kiekvienam skrydžiui.</a:t>
            </a:r>
            <a:endParaRPr lang="lt-LT" sz="2400">
              <a:ea typeface="Calibri"/>
              <a:cs typeface="Calibri"/>
            </a:endParaRPr>
          </a:p>
          <a:p>
            <a:pPr marL="0" indent="0" algn="just">
              <a:buNone/>
            </a:pPr>
            <a:endParaRPr lang="lt-LT" sz="240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Atviroji kategorija taikoma skrydžiams iki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120 m aukščio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 nuo žemės paviršiaus. Nuotolinis pilotas privalo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visada matyti bepilotį orlaivį (VLOS)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. Skrydžio metu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negalima mesti krovinio ar gabenti pavojingų medžiagų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. Būtina </a:t>
            </a:r>
            <a:r>
              <a:rPr lang="lt-LT" sz="2400" b="1" kern="0">
                <a:effectLst/>
                <a:ea typeface="Times New Roman" panose="02020603050405020304" pitchFamily="18" charset="0"/>
                <a:cs typeface="Times New Roman"/>
              </a:rPr>
              <a:t>stebėti aplinką</a:t>
            </a:r>
            <a:r>
              <a:rPr lang="lt-LT" sz="2400" kern="0">
                <a:effectLst/>
                <a:ea typeface="Times New Roman" panose="02020603050405020304" pitchFamily="18" charset="0"/>
                <a:cs typeface="Times New Roman"/>
              </a:rPr>
              <a:t> ir pastebėjus pilotuojamą orlaivį, nedelsiant sumažinti skrydžio aukštį ar nusileisti. Draudžiama skraidyti virš žmonių ar susibūrimų.</a:t>
            </a:r>
            <a:endParaRPr lang="lt-LT" sz="2400" kern="100">
              <a:effectLst/>
              <a:ea typeface="Aptos" panose="020B0004020202020204" pitchFamily="34" charset="0"/>
              <a:cs typeface="Times New Roman"/>
            </a:endParaRPr>
          </a:p>
          <a:p>
            <a:endParaRPr lang="en-US" sz="1700">
              <a:ea typeface="Calibri"/>
              <a:cs typeface="Calibri"/>
            </a:endParaRPr>
          </a:p>
          <a:p>
            <a:endParaRPr lang="en-US" sz="17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2F4B4-FACA-FA1A-38EC-26737FD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B268B-BBCB-314E-220C-92E0DA6C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28B0BD-DC51-440E-8B50-FD794B7145D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7C355-C981-6C19-C329-183B57CD0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pic>
        <p:nvPicPr>
          <p:cNvPr id="1026" name="Picture 2" descr="Topics | EASA">
            <a:extLst>
              <a:ext uri="{FF2B5EF4-FFF2-40B4-BE49-F238E27FC236}">
                <a16:creationId xmlns:a16="http://schemas.microsoft.com/office/drawing/2014/main" id="{8CE3C069-8DAA-3146-9860-9AA5B2A1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54" y="2189410"/>
            <a:ext cx="4036560" cy="252285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848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DDA4-C0DE-E81B-FA1D-9F0B68FE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0F7C2-8697-2DD9-96A8-BFEAA965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C6593-AF78-9C88-EF78-53BE103D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B0BD-DC51-440E-8B50-FD794B7145D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4FDBD-D21C-A4C8-D954-98077E2B5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CE752-43FD-17F8-4F13-80E267C1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46" y="956917"/>
            <a:ext cx="8287907" cy="4944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A05ED-2710-7766-57C0-1FE52F2D6B90}"/>
              </a:ext>
            </a:extLst>
          </p:cNvPr>
          <p:cNvSpPr txBox="1"/>
          <p:nvPr/>
        </p:nvSpPr>
        <p:spPr>
          <a:xfrm>
            <a:off x="406399" y="198927"/>
            <a:ext cx="98335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err="1"/>
              <a:t>Atvirosios</a:t>
            </a:r>
            <a:r>
              <a:rPr lang="en-US" sz="4000"/>
              <a:t> </a:t>
            </a:r>
            <a:r>
              <a:rPr lang="en-US" sz="4000" err="1"/>
              <a:t>kategorijos</a:t>
            </a:r>
            <a:r>
              <a:rPr lang="en-US" sz="4000"/>
              <a:t> </a:t>
            </a:r>
            <a:r>
              <a:rPr lang="en-US" sz="4000" err="1"/>
              <a:t>pakategor</a:t>
            </a:r>
            <a:r>
              <a:rPr lang="lt-LT" sz="4000"/>
              <a:t>ės: A1, A2, A3</a:t>
            </a:r>
          </a:p>
        </p:txBody>
      </p:sp>
    </p:spTree>
    <p:extLst>
      <p:ext uri="{BB962C8B-B14F-4D97-AF65-F5344CB8AC3E}">
        <p14:creationId xmlns:p14="http://schemas.microsoft.com/office/powerpoint/2010/main" val="38581916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D83B2-D41C-4398-8409-781C2BA01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1A3-90E1-A682-4FB2-079B855E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46224"/>
            <a:ext cx="9829800" cy="1325880"/>
          </a:xfrm>
        </p:spPr>
        <p:txBody>
          <a:bodyPr anchor="b">
            <a:normAutofit/>
          </a:bodyPr>
          <a:lstStyle/>
          <a:p>
            <a:r>
              <a:rPr lang="lt-LT" sz="4000">
                <a:latin typeface="Calibri "/>
              </a:rPr>
              <a:t>Specialioji kategorija</a:t>
            </a:r>
            <a:br>
              <a:rPr lang="lt-LT" sz="3600">
                <a:latin typeface="Calibri "/>
              </a:rPr>
            </a:br>
            <a:endParaRPr lang="en-US" sz="360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E4EB-E0CC-AB7C-4997-BE802D09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6" y="1368014"/>
            <a:ext cx="6474208" cy="51528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kern="0" err="1">
                <a:effectLst/>
                <a:ea typeface="Times New Roman" panose="02020603050405020304" pitchFamily="18" charset="0"/>
                <a:cs typeface="Times New Roman"/>
              </a:rPr>
              <a:t>Specialioji</a:t>
            </a:r>
            <a:r>
              <a:rPr lang="en-US" b="1" kern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b="1" kern="0" err="1">
                <a:effectLst/>
                <a:ea typeface="Times New Roman" panose="02020603050405020304" pitchFamily="18" charset="0"/>
                <a:cs typeface="Times New Roman"/>
              </a:rPr>
              <a:t>kategorija</a:t>
            </a:r>
            <a:r>
              <a:rPr lang="en-US" b="1" kern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kern="0">
                <a:effectLst/>
                <a:ea typeface="Times New Roman" panose="02020603050405020304" pitchFamily="18" charset="0"/>
                <a:cs typeface="Times New Roman"/>
              </a:rPr>
              <a:t>- </a:t>
            </a:r>
            <a:r>
              <a:rPr lang="en-US" kern="0">
                <a:ea typeface="Times New Roman" panose="02020603050405020304" pitchFamily="18" charset="0"/>
                <a:cs typeface="Times New Roman"/>
              </a:rPr>
              <a:t>s</a:t>
            </a:r>
            <a:r>
              <a:rPr lang="lt-LT" kern="0" err="1">
                <a:effectLst/>
                <a:ea typeface="Times New Roman" panose="02020603050405020304" pitchFamily="18" charset="0"/>
                <a:cs typeface="Times New Roman"/>
              </a:rPr>
              <a:t>krydžių</a:t>
            </a: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 kategorija, kurioje skrydžiai neatitinka bent vieno atvirosios kategorijos reikalavimo (</a:t>
            </a:r>
            <a:r>
              <a:rPr lang="lt-LT" i="1" kern="0">
                <a:effectLst/>
                <a:ea typeface="Times New Roman" panose="02020603050405020304" pitchFamily="18" charset="0"/>
                <a:cs typeface="Times New Roman"/>
              </a:rPr>
              <a:t>pavyzdžiui, vykdant skrydį už matomumo zonos ribų, kylama aukščiau 120 m nuo artimiausio žemės paviršiaus, skrendant virš žmonių sambūrių / renginių metu, mėtant / purškiant medžiagas, ir kt.).</a:t>
            </a:r>
            <a:endParaRPr lang="en-US" i="1" kern="0">
              <a:effectLst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en-US" b="1" kern="0" err="1">
                <a:ea typeface="Aptos" panose="020B0004020202020204" pitchFamily="34" charset="0"/>
                <a:cs typeface="Times New Roman"/>
              </a:rPr>
              <a:t>Skirstoma</a:t>
            </a:r>
            <a:r>
              <a:rPr lang="en-US" b="1" kern="0">
                <a:ea typeface="Aptos" panose="020B0004020202020204" pitchFamily="34" charset="0"/>
                <a:cs typeface="Times New Roman"/>
              </a:rPr>
              <a:t> </a:t>
            </a:r>
            <a:r>
              <a:rPr lang="lt-LT" b="1" kern="0">
                <a:ea typeface="Aptos" panose="020B0004020202020204" pitchFamily="34" charset="0"/>
                <a:cs typeface="Times New Roman"/>
              </a:rPr>
              <a:t>į:</a:t>
            </a:r>
          </a:p>
          <a:p>
            <a:pPr>
              <a:spcAft>
                <a:spcPts val="800"/>
              </a:spcAft>
            </a:pP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Skrydžiai, kuriems išduotas TKA </a:t>
            </a:r>
            <a:r>
              <a:rPr lang="lt-LT" b="1" kern="0">
                <a:effectLst/>
                <a:ea typeface="Times New Roman" panose="02020603050405020304" pitchFamily="18" charset="0"/>
                <a:cs typeface="Times New Roman"/>
              </a:rPr>
              <a:t>naudojimo leidimas</a:t>
            </a: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;</a:t>
            </a:r>
            <a:endParaRPr lang="lt-LT" kern="100">
              <a:effectLst/>
              <a:ea typeface="Aptos" panose="020B0004020202020204" pitchFamily="34" charset="0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Skrydžiai pagal standartinius scenarijus (STS), kai TKA pateikta </a:t>
            </a:r>
            <a:r>
              <a:rPr lang="lt-LT" b="1" kern="0">
                <a:effectLst/>
                <a:ea typeface="Times New Roman" panose="02020603050405020304" pitchFamily="18" charset="0"/>
                <a:cs typeface="Times New Roman"/>
              </a:rPr>
              <a:t>naudojimo deklaracija</a:t>
            </a:r>
            <a:r>
              <a:rPr lang="lt-LT" kern="0">
                <a:effectLst/>
                <a:ea typeface="Times New Roman" panose="02020603050405020304" pitchFamily="18" charset="0"/>
                <a:cs typeface="Times New Roman"/>
              </a:rPr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A2C0A-E6A4-7BF6-1C76-9EA70588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A3229-3602-FEFE-E2AE-2ABBC5C7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28B0BD-DC51-440E-8B50-FD794B714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AF74E-BA84-121E-3EF2-87BFCB934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6214D-8D30-4ED5-C19B-11FEB0EE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17" y="1997336"/>
            <a:ext cx="4494862" cy="31947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654449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F478D-1954-CC7E-E17B-F97CA523C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164F-1FED-36E3-11C1-7CBB5DA1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46224"/>
            <a:ext cx="9829800" cy="1325880"/>
          </a:xfrm>
        </p:spPr>
        <p:txBody>
          <a:bodyPr anchor="b">
            <a:normAutofit/>
          </a:bodyPr>
          <a:lstStyle/>
          <a:p>
            <a:r>
              <a:rPr lang="lt-LT" sz="4000">
                <a:latin typeface="Calibri "/>
              </a:rPr>
              <a:t>Sertifikuotoji kategorija</a:t>
            </a:r>
            <a:br>
              <a:rPr lang="lt-LT" sz="3600">
                <a:latin typeface="Calibri "/>
              </a:rPr>
            </a:br>
            <a:endParaRPr lang="en-US" sz="360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BB15-2399-5080-F2F1-04E9ED65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6" y="1854095"/>
            <a:ext cx="6245057" cy="4505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lt-LT" sz="2400" b="1" i="0">
                <a:effectLst/>
              </a:rPr>
              <a:t>Sertifikuota kategorija </a:t>
            </a:r>
            <a:r>
              <a:rPr lang="lt-LT" sz="2400" b="0" i="0">
                <a:effectLst/>
              </a:rPr>
              <a:t>skirta skrydžiams, kurie kelia didesnį rizikos lygį, nei nustatyta specialiojoje kategorijoje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arba</a:t>
            </a:r>
            <a:r>
              <a:rPr lang="en-US" sz="2400" b="0" i="0">
                <a:effectLst/>
              </a:rPr>
              <a:t> BO, </a:t>
            </a:r>
            <a:r>
              <a:rPr lang="en-US" sz="2400" b="0" i="0" err="1">
                <a:effectLst/>
              </a:rPr>
              <a:t>kuriems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taikomas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sertifikavimo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reikalavimas</a:t>
            </a:r>
            <a:r>
              <a:rPr lang="lt-LT" sz="2400" b="0" i="0">
                <a:effectLst/>
              </a:rPr>
              <a:t>.</a:t>
            </a:r>
            <a:endParaRPr lang="lt-LT" sz="2400" b="0" i="0">
              <a:effectLst/>
              <a:ea typeface="Calibri"/>
              <a:cs typeface="Calibri"/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lt-LT" sz="2400" b="0" i="0">
                <a:effectLst/>
              </a:rPr>
              <a:t>Sertifikuotos kategorijos skrydžių pavyzdžiai:</a:t>
            </a:r>
            <a:endParaRPr lang="lt-LT" sz="2400" b="0" i="0">
              <a:effectLst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</a:rPr>
              <a:t>BO </a:t>
            </a:r>
            <a:r>
              <a:rPr lang="lt-LT" sz="2400" b="0" i="0">
                <a:effectLst/>
              </a:rPr>
              <a:t>skrydžiai su keleiviais;</a:t>
            </a:r>
            <a:endParaRPr lang="lt-LT" sz="2400" b="0" i="0">
              <a:effectLst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0" i="0">
                <a:effectLst/>
              </a:rPr>
              <a:t>tam tikrais atvejais skrydžiai virš minios ar žmonių susibūrimų;</a:t>
            </a:r>
            <a:endParaRPr lang="lt-LT" sz="2400" b="0" i="0">
              <a:effectLst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0" i="0">
                <a:effectLst/>
              </a:rPr>
              <a:t>didelio svorio </a:t>
            </a:r>
            <a:r>
              <a:rPr lang="en-US" sz="2400" b="0" i="0">
                <a:effectLst/>
              </a:rPr>
              <a:t>BO </a:t>
            </a:r>
            <a:r>
              <a:rPr lang="lt-LT" sz="2400" b="0" i="0">
                <a:effectLst/>
              </a:rPr>
              <a:t>skrydžiai (orlaivis pritaikytas veikti be piloto viduje).</a:t>
            </a:r>
            <a:endParaRPr lang="lt-LT" sz="2400" b="0" i="0">
              <a:effectLst/>
              <a:ea typeface="Calibri"/>
              <a:cs typeface="Calibri"/>
            </a:endParaRPr>
          </a:p>
          <a:p>
            <a:endParaRPr lang="en-US" sz="17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EB5DB-23F7-D06C-DAE4-E1D8DC8F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C8659-3CBC-45E3-A9E7-C1B492F3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28B0BD-DC51-440E-8B50-FD794B714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drone flying in the sky&#10;&#10;AI-generated content may be incorrect.">
            <a:extLst>
              <a:ext uri="{FF2B5EF4-FFF2-40B4-BE49-F238E27FC236}">
                <a16:creationId xmlns:a16="http://schemas.microsoft.com/office/drawing/2014/main" id="{E399169A-AD2F-4AA7-5ECB-7FE9B673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97" y="2096362"/>
            <a:ext cx="5173364" cy="2908104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453DF-40EE-9D2A-8D32-7B714D576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02" y="6079046"/>
            <a:ext cx="2026710" cy="5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27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72F96AB8B574C8BBB9189385A4A4F" ma:contentTypeVersion="14" ma:contentTypeDescription="Create a new document." ma:contentTypeScope="" ma:versionID="b1a17425a8d321c27a73e3743c3823ec">
  <xsd:schema xmlns:xsd="http://www.w3.org/2001/XMLSchema" xmlns:xs="http://www.w3.org/2001/XMLSchema" xmlns:p="http://schemas.microsoft.com/office/2006/metadata/properties" xmlns:ns3="734f43ae-5b26-43ba-8bda-70b6745bf0c7" xmlns:ns4="ca2ab630-6db4-48d1-b772-fcab37814420" targetNamespace="http://schemas.microsoft.com/office/2006/metadata/properties" ma:root="true" ma:fieldsID="1b5e7572186227700a41a4c394ee4a97" ns3:_="" ns4:_="">
    <xsd:import namespace="734f43ae-5b26-43ba-8bda-70b6745bf0c7"/>
    <xsd:import namespace="ca2ab630-6db4-48d1-b772-fcab378144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f43ae-5b26-43ba-8bda-70b6745bf0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ab630-6db4-48d1-b772-fcab37814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2ab630-6db4-48d1-b772-fcab37814420" xsi:nil="true"/>
  </documentManagement>
</p:properties>
</file>

<file path=customXml/itemProps1.xml><?xml version="1.0" encoding="utf-8"?>
<ds:datastoreItem xmlns:ds="http://schemas.openxmlformats.org/officeDocument/2006/customXml" ds:itemID="{D75718E0-DB63-4332-8D06-C1276C4F30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C8ECA-0F4C-4781-B0FF-735F337028F7}">
  <ds:schemaRefs>
    <ds:schemaRef ds:uri="734f43ae-5b26-43ba-8bda-70b6745bf0c7"/>
    <ds:schemaRef ds:uri="ca2ab630-6db4-48d1-b772-fcab37814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6640AF-DA58-4976-A794-2C129460F18A}">
  <ds:schemaRefs>
    <ds:schemaRef ds:uri="734f43ae-5b26-43ba-8bda-70b6745bf0c7"/>
    <ds:schemaRef ds:uri="ca2ab630-6db4-48d1-b772-fcab37814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Turinys </vt:lpstr>
      <vt:lpstr>Bepiločio orlaivio savininko pareigos (UAS naudotojas)  </vt:lpstr>
      <vt:lpstr>Nuotolinio piloto pareigos </vt:lpstr>
      <vt:lpstr>Skrydžių skirstymas </vt:lpstr>
      <vt:lpstr>Atviroji kategorija </vt:lpstr>
      <vt:lpstr>PowerPoint Presentation</vt:lpstr>
      <vt:lpstr>Specialioji kategorija </vt:lpstr>
      <vt:lpstr>Sertifikuotoji kategorija </vt:lpstr>
      <vt:lpstr>Daugiau informacijos rasite TKA svetainėje </vt:lpstr>
      <vt:lpstr>PowerPoint Presentation</vt:lpstr>
      <vt:lpstr>PowerPoint Presentation</vt:lpstr>
      <vt:lpstr>uas@tka.lt  0 700 35045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Egidijus Mykolaitis</dc:creator>
  <cp:revision>1</cp:revision>
  <dcterms:created xsi:type="dcterms:W3CDTF">2023-03-13T08:42:56Z</dcterms:created>
  <dcterms:modified xsi:type="dcterms:W3CDTF">2025-03-04T12:36:09Z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0x010100ADE72F96AB8B574C8BBB9189385A4A4F</vt:lpwstr>
  </property>
</Properties>
</file>