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12"/>
  </p:notesMasterIdLst>
  <p:handoutMasterIdLst>
    <p:handoutMasterId r:id="rId13"/>
  </p:handoutMasterIdLst>
  <p:sldIdLst>
    <p:sldId id="261" r:id="rId5"/>
    <p:sldId id="400" r:id="rId6"/>
    <p:sldId id="314" r:id="rId7"/>
    <p:sldId id="401" r:id="rId8"/>
    <p:sldId id="402" r:id="rId9"/>
    <p:sldId id="403" r:id="rId10"/>
    <p:sldId id="313"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569B"/>
    <a:srgbClr val="203B83"/>
    <a:srgbClr val="1A1718"/>
    <a:srgbClr val="FDB913"/>
    <a:srgbClr val="00ADEF"/>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2EDACE-FE1F-42F2-93EE-3CCBE23379DD}" v="36" dt="2025-03-04T13:52:59.1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48" autoAdjust="0"/>
    <p:restoredTop sz="94660"/>
  </p:normalViewPr>
  <p:slideViewPr>
    <p:cSldViewPr snapToGrid="0" snapToObjects="1">
      <p:cViewPr varScale="1">
        <p:scale>
          <a:sx n="78" d="100"/>
          <a:sy n="78" d="100"/>
        </p:scale>
        <p:origin x="1140" y="52"/>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as Movsesjan" userId="d6baa144-7b70-492a-b219-a2705a937ca9" providerId="ADAL" clId="{7C2EDACE-FE1F-42F2-93EE-3CCBE23379DD}"/>
    <pc:docChg chg="undo custSel addSld delSld modSld">
      <pc:chgData name="Markas Movsesjan" userId="d6baa144-7b70-492a-b219-a2705a937ca9" providerId="ADAL" clId="{7C2EDACE-FE1F-42F2-93EE-3CCBE23379DD}" dt="2025-03-04T14:03:59.765" v="414" actId="20577"/>
      <pc:docMkLst>
        <pc:docMk/>
      </pc:docMkLst>
      <pc:sldChg chg="del">
        <pc:chgData name="Markas Movsesjan" userId="d6baa144-7b70-492a-b219-a2705a937ca9" providerId="ADAL" clId="{7C2EDACE-FE1F-42F2-93EE-3CCBE23379DD}" dt="2025-03-04T13:47:57.713" v="130" actId="47"/>
        <pc:sldMkLst>
          <pc:docMk/>
          <pc:sldMk cId="424669723" sldId="305"/>
        </pc:sldMkLst>
      </pc:sldChg>
      <pc:sldChg chg="addSp delSp modSp mod modClrScheme chgLayout">
        <pc:chgData name="Markas Movsesjan" userId="d6baa144-7b70-492a-b219-a2705a937ca9" providerId="ADAL" clId="{7C2EDACE-FE1F-42F2-93EE-3CCBE23379DD}" dt="2025-03-04T13:32:17.881" v="34" actId="1076"/>
        <pc:sldMkLst>
          <pc:docMk/>
          <pc:sldMk cId="1841350169" sldId="314"/>
        </pc:sldMkLst>
        <pc:spChg chg="mod">
          <ac:chgData name="Markas Movsesjan" userId="d6baa144-7b70-492a-b219-a2705a937ca9" providerId="ADAL" clId="{7C2EDACE-FE1F-42F2-93EE-3CCBE23379DD}" dt="2025-03-04T13:24:08.370" v="3" actId="122"/>
          <ac:spMkLst>
            <pc:docMk/>
            <pc:sldMk cId="1841350169" sldId="314"/>
            <ac:spMk id="2" creationId="{D40F6CBB-8EBB-35DA-68AB-D8AEEC193AC8}"/>
          </ac:spMkLst>
        </pc:spChg>
        <pc:spChg chg="del">
          <ac:chgData name="Markas Movsesjan" userId="d6baa144-7b70-492a-b219-a2705a937ca9" providerId="ADAL" clId="{7C2EDACE-FE1F-42F2-93EE-3CCBE23379DD}" dt="2025-03-04T13:24:02.871" v="2" actId="26606"/>
          <ac:spMkLst>
            <pc:docMk/>
            <pc:sldMk cId="1841350169" sldId="314"/>
            <ac:spMk id="3" creationId="{1DDDC105-58A2-F12F-5E25-D28FCA1A2AA8}"/>
          </ac:spMkLst>
        </pc:spChg>
        <pc:spChg chg="del">
          <ac:chgData name="Markas Movsesjan" userId="d6baa144-7b70-492a-b219-a2705a937ca9" providerId="ADAL" clId="{7C2EDACE-FE1F-42F2-93EE-3CCBE23379DD}" dt="2025-03-04T13:24:02.871" v="2" actId="26606"/>
          <ac:spMkLst>
            <pc:docMk/>
            <pc:sldMk cId="1841350169" sldId="314"/>
            <ac:spMk id="5" creationId="{5A34AE43-6D5F-BB24-1582-A288478A84A5}"/>
          </ac:spMkLst>
        </pc:spChg>
        <pc:spChg chg="add del mod">
          <ac:chgData name="Markas Movsesjan" userId="d6baa144-7b70-492a-b219-a2705a937ca9" providerId="ADAL" clId="{7C2EDACE-FE1F-42F2-93EE-3CCBE23379DD}" dt="2025-03-04T13:24:11.655" v="4" actId="478"/>
          <ac:spMkLst>
            <pc:docMk/>
            <pc:sldMk cId="1841350169" sldId="314"/>
            <ac:spMk id="1031" creationId="{888376AC-6309-D345-DB3C-38E45384D406}"/>
          </ac:spMkLst>
        </pc:spChg>
        <pc:spChg chg="add del mod">
          <ac:chgData name="Markas Movsesjan" userId="d6baa144-7b70-492a-b219-a2705a937ca9" providerId="ADAL" clId="{7C2EDACE-FE1F-42F2-93EE-3CCBE23379DD}" dt="2025-03-04T13:24:14.016" v="5" actId="478"/>
          <ac:spMkLst>
            <pc:docMk/>
            <pc:sldMk cId="1841350169" sldId="314"/>
            <ac:spMk id="1033" creationId="{D4C8DB33-F628-216C-0C7F-F2B7F30F5A1F}"/>
          </ac:spMkLst>
        </pc:spChg>
        <pc:spChg chg="add mod">
          <ac:chgData name="Markas Movsesjan" userId="d6baa144-7b70-492a-b219-a2705a937ca9" providerId="ADAL" clId="{7C2EDACE-FE1F-42F2-93EE-3CCBE23379DD}" dt="2025-03-04T13:30:40.664" v="31" actId="20577"/>
          <ac:spMkLst>
            <pc:docMk/>
            <pc:sldMk cId="1841350169" sldId="314"/>
            <ac:spMk id="1035" creationId="{2E784056-FA79-9601-08D2-515D566B43D1}"/>
          </ac:spMkLst>
        </pc:spChg>
        <pc:picChg chg="add mod">
          <ac:chgData name="Markas Movsesjan" userId="d6baa144-7b70-492a-b219-a2705a937ca9" providerId="ADAL" clId="{7C2EDACE-FE1F-42F2-93EE-3CCBE23379DD}" dt="2025-03-04T13:26:28.774" v="17" actId="1076"/>
          <ac:picMkLst>
            <pc:docMk/>
            <pc:sldMk cId="1841350169" sldId="314"/>
            <ac:picMk id="1026" creationId="{71BD33A8-68C8-0515-116B-09C3761842CA}"/>
          </ac:picMkLst>
        </pc:picChg>
        <pc:picChg chg="add mod">
          <ac:chgData name="Markas Movsesjan" userId="d6baa144-7b70-492a-b219-a2705a937ca9" providerId="ADAL" clId="{7C2EDACE-FE1F-42F2-93EE-3CCBE23379DD}" dt="2025-03-04T13:32:17.881" v="34" actId="1076"/>
          <ac:picMkLst>
            <pc:docMk/>
            <pc:sldMk cId="1841350169" sldId="314"/>
            <ac:picMk id="1028" creationId="{AE9E2399-51E6-C66A-87E9-2128254FA631}"/>
          </ac:picMkLst>
        </pc:picChg>
      </pc:sldChg>
      <pc:sldChg chg="modSp">
        <pc:chgData name="Markas Movsesjan" userId="d6baa144-7b70-492a-b219-a2705a937ca9" providerId="ADAL" clId="{7C2EDACE-FE1F-42F2-93EE-3CCBE23379DD}" dt="2025-03-04T13:47:26.458" v="129" actId="20577"/>
        <pc:sldMkLst>
          <pc:docMk/>
          <pc:sldMk cId="2330414747" sldId="400"/>
        </pc:sldMkLst>
        <pc:graphicFrameChg chg="mod">
          <ac:chgData name="Markas Movsesjan" userId="d6baa144-7b70-492a-b219-a2705a937ca9" providerId="ADAL" clId="{7C2EDACE-FE1F-42F2-93EE-3CCBE23379DD}" dt="2025-03-04T13:47:26.458" v="129" actId="20577"/>
          <ac:graphicFrameMkLst>
            <pc:docMk/>
            <pc:sldMk cId="2330414747" sldId="400"/>
            <ac:graphicFrameMk id="30" creationId="{869FFA40-95F4-28CD-9445-AEFEF57CB88C}"/>
          </ac:graphicFrameMkLst>
        </pc:graphicFrameChg>
        <pc:graphicFrameChg chg="mod">
          <ac:chgData name="Markas Movsesjan" userId="d6baa144-7b70-492a-b219-a2705a937ca9" providerId="ADAL" clId="{7C2EDACE-FE1F-42F2-93EE-3CCBE23379DD}" dt="2025-03-04T13:46:43.327" v="113"/>
          <ac:graphicFrameMkLst>
            <pc:docMk/>
            <pc:sldMk cId="2330414747" sldId="400"/>
            <ac:graphicFrameMk id="31" creationId="{BA3DA26D-5F58-023D-3ECA-0B45398A8506}"/>
          </ac:graphicFrameMkLst>
        </pc:graphicFrameChg>
      </pc:sldChg>
      <pc:sldChg chg="addSp delSp modSp new mod">
        <pc:chgData name="Markas Movsesjan" userId="d6baa144-7b70-492a-b219-a2705a937ca9" providerId="ADAL" clId="{7C2EDACE-FE1F-42F2-93EE-3CCBE23379DD}" dt="2025-03-04T13:41:19.327" v="111" actId="478"/>
        <pc:sldMkLst>
          <pc:docMk/>
          <pc:sldMk cId="681858720" sldId="401"/>
        </pc:sldMkLst>
        <pc:spChg chg="del">
          <ac:chgData name="Markas Movsesjan" userId="d6baa144-7b70-492a-b219-a2705a937ca9" providerId="ADAL" clId="{7C2EDACE-FE1F-42F2-93EE-3CCBE23379DD}" dt="2025-03-04T13:33:14.613" v="69" actId="478"/>
          <ac:spMkLst>
            <pc:docMk/>
            <pc:sldMk cId="681858720" sldId="401"/>
            <ac:spMk id="2" creationId="{AB5EA6EE-5B62-344D-F69A-E09C6C647357}"/>
          </ac:spMkLst>
        </pc:spChg>
        <pc:spChg chg="del mod">
          <ac:chgData name="Markas Movsesjan" userId="d6baa144-7b70-492a-b219-a2705a937ca9" providerId="ADAL" clId="{7C2EDACE-FE1F-42F2-93EE-3CCBE23379DD}" dt="2025-03-04T13:33:20.919" v="71" actId="478"/>
          <ac:spMkLst>
            <pc:docMk/>
            <pc:sldMk cId="681858720" sldId="401"/>
            <ac:spMk id="3" creationId="{E8F8AD31-C66E-C2DA-8056-3606236EDB14}"/>
          </ac:spMkLst>
        </pc:spChg>
        <pc:spChg chg="mod">
          <ac:chgData name="Markas Movsesjan" userId="d6baa144-7b70-492a-b219-a2705a937ca9" providerId="ADAL" clId="{7C2EDACE-FE1F-42F2-93EE-3CCBE23379DD}" dt="2025-03-04T13:33:10.426" v="68" actId="20577"/>
          <ac:spMkLst>
            <pc:docMk/>
            <pc:sldMk cId="681858720" sldId="401"/>
            <ac:spMk id="4" creationId="{BAF70ABB-4A15-B777-E124-1D212E9992F9}"/>
          </ac:spMkLst>
        </pc:spChg>
        <pc:spChg chg="add del">
          <ac:chgData name="Markas Movsesjan" userId="d6baa144-7b70-492a-b219-a2705a937ca9" providerId="ADAL" clId="{7C2EDACE-FE1F-42F2-93EE-3CCBE23379DD}" dt="2025-03-04T13:41:19.327" v="111" actId="478"/>
          <ac:spMkLst>
            <pc:docMk/>
            <pc:sldMk cId="681858720" sldId="401"/>
            <ac:spMk id="5" creationId="{F70DAAAD-593E-5409-DC1A-E587B904BBE2}"/>
          </ac:spMkLst>
        </pc:spChg>
        <pc:spChg chg="mod">
          <ac:chgData name="Markas Movsesjan" userId="d6baa144-7b70-492a-b219-a2705a937ca9" providerId="ADAL" clId="{7C2EDACE-FE1F-42F2-93EE-3CCBE23379DD}" dt="2025-03-04T13:40:48.319" v="110" actId="20577"/>
          <ac:spMkLst>
            <pc:docMk/>
            <pc:sldMk cId="681858720" sldId="401"/>
            <ac:spMk id="6" creationId="{A8470F29-4D35-B376-E501-D65BD9680E2C}"/>
          </ac:spMkLst>
        </pc:spChg>
        <pc:picChg chg="add del mod ord">
          <ac:chgData name="Markas Movsesjan" userId="d6baa144-7b70-492a-b219-a2705a937ca9" providerId="ADAL" clId="{7C2EDACE-FE1F-42F2-93EE-3CCBE23379DD}" dt="2025-03-04T13:40:01.747" v="95" actId="22"/>
          <ac:picMkLst>
            <pc:docMk/>
            <pc:sldMk cId="681858720" sldId="401"/>
            <ac:picMk id="8" creationId="{28F68636-4C03-9F1E-F65E-C7AD178E10F3}"/>
          </ac:picMkLst>
        </pc:picChg>
        <pc:picChg chg="add mod">
          <ac:chgData name="Markas Movsesjan" userId="d6baa144-7b70-492a-b219-a2705a937ca9" providerId="ADAL" clId="{7C2EDACE-FE1F-42F2-93EE-3CCBE23379DD}" dt="2025-03-04T13:40:17.648" v="100" actId="14100"/>
          <ac:picMkLst>
            <pc:docMk/>
            <pc:sldMk cId="681858720" sldId="401"/>
            <ac:picMk id="10" creationId="{909DDB97-4786-BDC3-2220-A32E39E01BAD}"/>
          </ac:picMkLst>
        </pc:picChg>
      </pc:sldChg>
      <pc:sldChg chg="delSp modSp new mod">
        <pc:chgData name="Markas Movsesjan" userId="d6baa144-7b70-492a-b219-a2705a937ca9" providerId="ADAL" clId="{7C2EDACE-FE1F-42F2-93EE-3CCBE23379DD}" dt="2025-03-04T14:03:59.765" v="414" actId="20577"/>
        <pc:sldMkLst>
          <pc:docMk/>
          <pc:sldMk cId="2857310961" sldId="402"/>
        </pc:sldMkLst>
        <pc:spChg chg="mod">
          <ac:chgData name="Markas Movsesjan" userId="d6baa144-7b70-492a-b219-a2705a937ca9" providerId="ADAL" clId="{7C2EDACE-FE1F-42F2-93EE-3CCBE23379DD}" dt="2025-03-04T14:01:11.192" v="365" actId="122"/>
          <ac:spMkLst>
            <pc:docMk/>
            <pc:sldMk cId="2857310961" sldId="402"/>
            <ac:spMk id="2" creationId="{F813CDDB-24FE-8DD5-22B1-7C61D253AE2B}"/>
          </ac:spMkLst>
        </pc:spChg>
        <pc:spChg chg="mod">
          <ac:chgData name="Markas Movsesjan" userId="d6baa144-7b70-492a-b219-a2705a937ca9" providerId="ADAL" clId="{7C2EDACE-FE1F-42F2-93EE-3CCBE23379DD}" dt="2025-03-04T14:03:59.765" v="414" actId="20577"/>
          <ac:spMkLst>
            <pc:docMk/>
            <pc:sldMk cId="2857310961" sldId="402"/>
            <ac:spMk id="3" creationId="{C6057441-6AEA-AD41-FEE2-964C7A486833}"/>
          </ac:spMkLst>
        </pc:spChg>
        <pc:spChg chg="del">
          <ac:chgData name="Markas Movsesjan" userId="d6baa144-7b70-492a-b219-a2705a937ca9" providerId="ADAL" clId="{7C2EDACE-FE1F-42F2-93EE-3CCBE23379DD}" dt="2025-03-04T13:50:24.518" v="132" actId="478"/>
          <ac:spMkLst>
            <pc:docMk/>
            <pc:sldMk cId="2857310961" sldId="402"/>
            <ac:spMk id="4" creationId="{6D549060-CFE6-BD6B-CACC-24B187DB0054}"/>
          </ac:spMkLst>
        </pc:spChg>
        <pc:spChg chg="del">
          <ac:chgData name="Markas Movsesjan" userId="d6baa144-7b70-492a-b219-a2705a937ca9" providerId="ADAL" clId="{7C2EDACE-FE1F-42F2-93EE-3CCBE23379DD}" dt="2025-03-04T13:50:28.152" v="133" actId="478"/>
          <ac:spMkLst>
            <pc:docMk/>
            <pc:sldMk cId="2857310961" sldId="402"/>
            <ac:spMk id="5" creationId="{32605616-0D1B-D814-E4A5-FA3AF401ACD6}"/>
          </ac:spMkLst>
        </pc:spChg>
      </pc:sldChg>
      <pc:sldChg chg="addSp delSp modSp new mod">
        <pc:chgData name="Markas Movsesjan" userId="d6baa144-7b70-492a-b219-a2705a937ca9" providerId="ADAL" clId="{7C2EDACE-FE1F-42F2-93EE-3CCBE23379DD}" dt="2025-03-04T13:55:09.844" v="321" actId="478"/>
        <pc:sldMkLst>
          <pc:docMk/>
          <pc:sldMk cId="2657503272" sldId="403"/>
        </pc:sldMkLst>
        <pc:spChg chg="mod">
          <ac:chgData name="Markas Movsesjan" userId="d6baa144-7b70-492a-b219-a2705a937ca9" providerId="ADAL" clId="{7C2EDACE-FE1F-42F2-93EE-3CCBE23379DD}" dt="2025-03-04T13:55:05.635" v="320" actId="20577"/>
          <ac:spMkLst>
            <pc:docMk/>
            <pc:sldMk cId="2657503272" sldId="403"/>
            <ac:spMk id="2" creationId="{97F5E585-64EE-88AE-A018-CF1792187E93}"/>
          </ac:spMkLst>
        </pc:spChg>
        <pc:spChg chg="del">
          <ac:chgData name="Markas Movsesjan" userId="d6baa144-7b70-492a-b219-a2705a937ca9" providerId="ADAL" clId="{7C2EDACE-FE1F-42F2-93EE-3CCBE23379DD}" dt="2025-03-04T13:51:55.810" v="136"/>
          <ac:spMkLst>
            <pc:docMk/>
            <pc:sldMk cId="2657503272" sldId="403"/>
            <ac:spMk id="3" creationId="{95F8CF1F-FD6C-51B5-31D8-BE406BB77C8C}"/>
          </ac:spMkLst>
        </pc:spChg>
        <pc:spChg chg="del">
          <ac:chgData name="Markas Movsesjan" userId="d6baa144-7b70-492a-b219-a2705a937ca9" providerId="ADAL" clId="{7C2EDACE-FE1F-42F2-93EE-3CCBE23379DD}" dt="2025-03-04T13:54:56.504" v="298" actId="478"/>
          <ac:spMkLst>
            <pc:docMk/>
            <pc:sldMk cId="2657503272" sldId="403"/>
            <ac:spMk id="4" creationId="{1B7210D6-9FE9-4D87-1A5E-7F4DAEB4EC45}"/>
          </ac:spMkLst>
        </pc:spChg>
        <pc:spChg chg="del mod">
          <ac:chgData name="Markas Movsesjan" userId="d6baa144-7b70-492a-b219-a2705a937ca9" providerId="ADAL" clId="{7C2EDACE-FE1F-42F2-93EE-3CCBE23379DD}" dt="2025-03-04T13:55:09.844" v="321" actId="478"/>
          <ac:spMkLst>
            <pc:docMk/>
            <pc:sldMk cId="2657503272" sldId="403"/>
            <ac:spMk id="5" creationId="{70956CBE-1ED9-2173-D288-E44B7DB9893A}"/>
          </ac:spMkLst>
        </pc:spChg>
        <pc:spChg chg="add mod">
          <ac:chgData name="Markas Movsesjan" userId="d6baa144-7b70-492a-b219-a2705a937ca9" providerId="ADAL" clId="{7C2EDACE-FE1F-42F2-93EE-3CCBE23379DD}" dt="2025-03-04T13:54:39.367" v="297" actId="20577"/>
          <ac:spMkLst>
            <pc:docMk/>
            <pc:sldMk cId="2657503272" sldId="403"/>
            <ac:spMk id="8" creationId="{E56471E2-CA06-3003-EFFD-50FB60C1989B}"/>
          </ac:spMkLst>
        </pc:spChg>
        <pc:picChg chg="add mod">
          <ac:chgData name="Markas Movsesjan" userId="d6baa144-7b70-492a-b219-a2705a937ca9" providerId="ADAL" clId="{7C2EDACE-FE1F-42F2-93EE-3CCBE23379DD}" dt="2025-03-04T13:51:45.120" v="135"/>
          <ac:picMkLst>
            <pc:docMk/>
            <pc:sldMk cId="2657503272" sldId="403"/>
            <ac:picMk id="6" creationId="{BAC3E417-6B99-9DA5-3DCE-F4FB1D67FC02}"/>
          </ac:picMkLst>
        </pc:picChg>
        <pc:picChg chg="add mod">
          <ac:chgData name="Markas Movsesjan" userId="d6baa144-7b70-492a-b219-a2705a937ca9" providerId="ADAL" clId="{7C2EDACE-FE1F-42F2-93EE-3CCBE23379DD}" dt="2025-03-04T13:52:19.389" v="142" actId="1076"/>
          <ac:picMkLst>
            <pc:docMk/>
            <pc:sldMk cId="2657503272" sldId="403"/>
            <ac:picMk id="7" creationId="{537225D9-A1E4-9866-A4D8-384FF66C03E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586A36-361C-4B75-9DBE-9C1AAFC1F20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FCF56F8E-C37E-4AA6-AECF-8EA44EAD75E1}">
      <dgm:prSet phldrT="[Text]"/>
      <dgm:spPr/>
      <dgm:t>
        <a:bodyPr/>
        <a:lstStyle/>
        <a:p>
          <a:r>
            <a:rPr lang="lt-LT" dirty="0"/>
            <a:t>Atsakinga už aviacijos valdymą valstybės lygmeniu</a:t>
          </a:r>
          <a:endParaRPr lang="en-GB" dirty="0"/>
        </a:p>
      </dgm:t>
    </dgm:pt>
    <dgm:pt modelId="{53702C60-AC7F-4583-92BD-08AFEDD8F852}" type="parTrans" cxnId="{39788939-C013-446A-B418-47E049CFECF3}">
      <dgm:prSet/>
      <dgm:spPr/>
      <dgm:t>
        <a:bodyPr/>
        <a:lstStyle/>
        <a:p>
          <a:endParaRPr lang="en-GB"/>
        </a:p>
      </dgm:t>
    </dgm:pt>
    <dgm:pt modelId="{17DAE3E1-48EE-4ABC-B32A-6EDF4456D10E}" type="sibTrans" cxnId="{39788939-C013-446A-B418-47E049CFECF3}">
      <dgm:prSet/>
      <dgm:spPr/>
      <dgm:t>
        <a:bodyPr/>
        <a:lstStyle/>
        <a:p>
          <a:endParaRPr lang="en-GB"/>
        </a:p>
      </dgm:t>
    </dgm:pt>
    <dgm:pt modelId="{EB89C93D-F598-40FB-960D-540E024D0A0A}">
      <dgm:prSet phldrT="[Text]"/>
      <dgm:spPr/>
      <dgm:t>
        <a:bodyPr/>
        <a:lstStyle/>
        <a:p>
          <a:r>
            <a:rPr lang="lt-LT" dirty="0"/>
            <a:t>Atsakinga už aviacijos įstatymą, Europos reglamentų įgyvendinimo stebėseną, aviacijos valdymo politikos kūrimą</a:t>
          </a:r>
          <a:endParaRPr lang="en-GB" dirty="0"/>
        </a:p>
      </dgm:t>
    </dgm:pt>
    <dgm:pt modelId="{580EE2A6-BFC8-4D3C-BA58-6B71BF24FC63}" type="parTrans" cxnId="{128385A7-8732-46E4-876B-5983D3CE3EFF}">
      <dgm:prSet/>
      <dgm:spPr/>
      <dgm:t>
        <a:bodyPr/>
        <a:lstStyle/>
        <a:p>
          <a:endParaRPr lang="en-GB"/>
        </a:p>
      </dgm:t>
    </dgm:pt>
    <dgm:pt modelId="{D8902485-91F1-4BCE-B949-69B6CCF40CB9}" type="sibTrans" cxnId="{128385A7-8732-46E4-876B-5983D3CE3EFF}">
      <dgm:prSet/>
      <dgm:spPr/>
      <dgm:t>
        <a:bodyPr/>
        <a:lstStyle/>
        <a:p>
          <a:endParaRPr lang="en-GB"/>
        </a:p>
      </dgm:t>
    </dgm:pt>
    <dgm:pt modelId="{6AF8741B-8146-4D35-B7BD-9A81B9C2D0E8}" type="pres">
      <dgm:prSet presAssocID="{C4586A36-361C-4B75-9DBE-9C1AAFC1F204}" presName="linear" presStyleCnt="0">
        <dgm:presLayoutVars>
          <dgm:animLvl val="lvl"/>
          <dgm:resizeHandles val="exact"/>
        </dgm:presLayoutVars>
      </dgm:prSet>
      <dgm:spPr/>
    </dgm:pt>
    <dgm:pt modelId="{AC02F464-E7C9-4BA9-B327-A6BBCC46D140}" type="pres">
      <dgm:prSet presAssocID="{FCF56F8E-C37E-4AA6-AECF-8EA44EAD75E1}" presName="parentText" presStyleLbl="node1" presStyleIdx="0" presStyleCnt="2">
        <dgm:presLayoutVars>
          <dgm:chMax val="0"/>
          <dgm:bulletEnabled val="1"/>
        </dgm:presLayoutVars>
      </dgm:prSet>
      <dgm:spPr/>
    </dgm:pt>
    <dgm:pt modelId="{2252ACEE-9FA9-4E61-982E-80E947D499A5}" type="pres">
      <dgm:prSet presAssocID="{17DAE3E1-48EE-4ABC-B32A-6EDF4456D10E}" presName="spacer" presStyleCnt="0"/>
      <dgm:spPr/>
    </dgm:pt>
    <dgm:pt modelId="{E75485EC-E299-478B-865A-B64758242E5A}" type="pres">
      <dgm:prSet presAssocID="{EB89C93D-F598-40FB-960D-540E024D0A0A}" presName="parentText" presStyleLbl="node1" presStyleIdx="1" presStyleCnt="2">
        <dgm:presLayoutVars>
          <dgm:chMax val="0"/>
          <dgm:bulletEnabled val="1"/>
        </dgm:presLayoutVars>
      </dgm:prSet>
      <dgm:spPr/>
    </dgm:pt>
  </dgm:ptLst>
  <dgm:cxnLst>
    <dgm:cxn modelId="{FBA0E415-32E5-42FC-9103-DF0896984FF3}" type="presOf" srcId="{C4586A36-361C-4B75-9DBE-9C1AAFC1F204}" destId="{6AF8741B-8146-4D35-B7BD-9A81B9C2D0E8}" srcOrd="0" destOrd="0" presId="urn:microsoft.com/office/officeart/2005/8/layout/vList2"/>
    <dgm:cxn modelId="{3FB6FB36-FB48-4FC1-8AB9-BA17AB60CC4A}" type="presOf" srcId="{FCF56F8E-C37E-4AA6-AECF-8EA44EAD75E1}" destId="{AC02F464-E7C9-4BA9-B327-A6BBCC46D140}" srcOrd="0" destOrd="0" presId="urn:microsoft.com/office/officeart/2005/8/layout/vList2"/>
    <dgm:cxn modelId="{39788939-C013-446A-B418-47E049CFECF3}" srcId="{C4586A36-361C-4B75-9DBE-9C1AAFC1F204}" destId="{FCF56F8E-C37E-4AA6-AECF-8EA44EAD75E1}" srcOrd="0" destOrd="0" parTransId="{53702C60-AC7F-4583-92BD-08AFEDD8F852}" sibTransId="{17DAE3E1-48EE-4ABC-B32A-6EDF4456D10E}"/>
    <dgm:cxn modelId="{128385A7-8732-46E4-876B-5983D3CE3EFF}" srcId="{C4586A36-361C-4B75-9DBE-9C1AAFC1F204}" destId="{EB89C93D-F598-40FB-960D-540E024D0A0A}" srcOrd="1" destOrd="0" parTransId="{580EE2A6-BFC8-4D3C-BA58-6B71BF24FC63}" sibTransId="{D8902485-91F1-4BCE-B949-69B6CCF40CB9}"/>
    <dgm:cxn modelId="{0F5C0CCE-85BB-4AFA-9BEC-C095159BC953}" type="presOf" srcId="{EB89C93D-F598-40FB-960D-540E024D0A0A}" destId="{E75485EC-E299-478B-865A-B64758242E5A}" srcOrd="0" destOrd="0" presId="urn:microsoft.com/office/officeart/2005/8/layout/vList2"/>
    <dgm:cxn modelId="{29E0575E-B52A-4CD7-BBB6-9F4D203A3B5F}" type="presParOf" srcId="{6AF8741B-8146-4D35-B7BD-9A81B9C2D0E8}" destId="{AC02F464-E7C9-4BA9-B327-A6BBCC46D140}" srcOrd="0" destOrd="0" presId="urn:microsoft.com/office/officeart/2005/8/layout/vList2"/>
    <dgm:cxn modelId="{B87ED6C2-C8C9-4725-96B5-C300E97C8774}" type="presParOf" srcId="{6AF8741B-8146-4D35-B7BD-9A81B9C2D0E8}" destId="{2252ACEE-9FA9-4E61-982E-80E947D499A5}" srcOrd="1" destOrd="0" presId="urn:microsoft.com/office/officeart/2005/8/layout/vList2"/>
    <dgm:cxn modelId="{831ED680-4D3D-4574-8CF0-A47AD7104E26}" type="presParOf" srcId="{6AF8741B-8146-4D35-B7BD-9A81B9C2D0E8}" destId="{E75485EC-E299-478B-865A-B64758242E5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78D561-0D2D-4AAF-A5BF-42E33E2398B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39D8EAA4-CE14-48A0-A414-19CB887D02B2}">
      <dgm:prSet phldrT="[Text]" phldr="1"/>
      <dgm:spPr>
        <a:solidFill>
          <a:schemeClr val="bg1"/>
        </a:solidFill>
      </dgm:spPr>
      <dgm:t>
        <a:bodyPr/>
        <a:lstStyle/>
        <a:p>
          <a:endParaRPr lang="en-GB" dirty="0"/>
        </a:p>
      </dgm:t>
    </dgm:pt>
    <dgm:pt modelId="{0A8CE397-42F3-4CAE-8B77-3D59EBCD853F}" type="parTrans" cxnId="{6D9A9935-1F03-476F-9F7A-8EA2C3BA3E49}">
      <dgm:prSet/>
      <dgm:spPr/>
      <dgm:t>
        <a:bodyPr/>
        <a:lstStyle/>
        <a:p>
          <a:endParaRPr lang="en-GB"/>
        </a:p>
      </dgm:t>
    </dgm:pt>
    <dgm:pt modelId="{C5E650EE-4BC0-4848-8094-300B45180EE1}" type="sibTrans" cxnId="{6D9A9935-1F03-476F-9F7A-8EA2C3BA3E49}">
      <dgm:prSet/>
      <dgm:spPr/>
      <dgm:t>
        <a:bodyPr/>
        <a:lstStyle/>
        <a:p>
          <a:endParaRPr lang="en-GB"/>
        </a:p>
      </dgm:t>
    </dgm:pt>
    <dgm:pt modelId="{66CDACEC-EC5B-4ED9-8F0A-D39BFD39F9EC}">
      <dgm:prSet phldrT="[Text]" phldr="1"/>
      <dgm:spPr>
        <a:solidFill>
          <a:schemeClr val="bg1"/>
        </a:solidFill>
      </dgm:spPr>
      <dgm:t>
        <a:bodyPr/>
        <a:lstStyle/>
        <a:p>
          <a:endParaRPr lang="en-GB" dirty="0"/>
        </a:p>
      </dgm:t>
    </dgm:pt>
    <dgm:pt modelId="{EE8BEB69-03DB-4FE8-9A95-ECCCA9143708}" type="parTrans" cxnId="{500735FE-2198-41B3-B69D-3F0DF18EF4EC}">
      <dgm:prSet/>
      <dgm:spPr/>
      <dgm:t>
        <a:bodyPr/>
        <a:lstStyle/>
        <a:p>
          <a:endParaRPr lang="en-GB"/>
        </a:p>
      </dgm:t>
    </dgm:pt>
    <dgm:pt modelId="{04ED2963-68C3-400D-B96D-A8D743B212D6}" type="sibTrans" cxnId="{500735FE-2198-41B3-B69D-3F0DF18EF4EC}">
      <dgm:prSet/>
      <dgm:spPr/>
      <dgm:t>
        <a:bodyPr/>
        <a:lstStyle/>
        <a:p>
          <a:endParaRPr lang="en-GB"/>
        </a:p>
      </dgm:t>
    </dgm:pt>
    <dgm:pt modelId="{DB32E6F6-FC2F-4829-A8F7-C9569C3881BD}">
      <dgm:prSet phldrT="[Text]" phldr="1"/>
      <dgm:spPr/>
      <dgm:t>
        <a:bodyPr/>
        <a:lstStyle/>
        <a:p>
          <a:endParaRPr lang="en-GB" dirty="0"/>
        </a:p>
      </dgm:t>
    </dgm:pt>
    <dgm:pt modelId="{DC03376A-6A3E-4A53-8A78-C38E06869D54}" type="sibTrans" cxnId="{30180210-C8C6-4EA3-85AD-1D0B6B67239C}">
      <dgm:prSet/>
      <dgm:spPr/>
      <dgm:t>
        <a:bodyPr/>
        <a:lstStyle/>
        <a:p>
          <a:endParaRPr lang="en-GB"/>
        </a:p>
      </dgm:t>
    </dgm:pt>
    <dgm:pt modelId="{4084587E-0FDB-4672-88AB-870AFBE1E711}" type="parTrans" cxnId="{30180210-C8C6-4EA3-85AD-1D0B6B67239C}">
      <dgm:prSet/>
      <dgm:spPr/>
      <dgm:t>
        <a:bodyPr/>
        <a:lstStyle/>
        <a:p>
          <a:endParaRPr lang="en-GB"/>
        </a:p>
      </dgm:t>
    </dgm:pt>
    <dgm:pt modelId="{5195A3D5-10A2-4192-AF93-D1B225F24457}" type="pres">
      <dgm:prSet presAssocID="{8678D561-0D2D-4AAF-A5BF-42E33E2398BF}" presName="hierChild1" presStyleCnt="0">
        <dgm:presLayoutVars>
          <dgm:orgChart val="1"/>
          <dgm:chPref val="1"/>
          <dgm:dir/>
          <dgm:animOne val="branch"/>
          <dgm:animLvl val="lvl"/>
          <dgm:resizeHandles/>
        </dgm:presLayoutVars>
      </dgm:prSet>
      <dgm:spPr/>
    </dgm:pt>
    <dgm:pt modelId="{BE11C0BC-ABD7-4C21-9683-5D7075FE16CC}" type="pres">
      <dgm:prSet presAssocID="{DB32E6F6-FC2F-4829-A8F7-C9569C3881BD}" presName="hierRoot1" presStyleCnt="0">
        <dgm:presLayoutVars>
          <dgm:hierBranch val="init"/>
        </dgm:presLayoutVars>
      </dgm:prSet>
      <dgm:spPr/>
    </dgm:pt>
    <dgm:pt modelId="{39EABA5E-AE2E-4C06-A5D4-1F8AB53F5940}" type="pres">
      <dgm:prSet presAssocID="{DB32E6F6-FC2F-4829-A8F7-C9569C3881BD}" presName="rootComposite1" presStyleCnt="0"/>
      <dgm:spPr/>
    </dgm:pt>
    <dgm:pt modelId="{FD5CF1D1-7DB7-4D40-B3F5-B0F3645DEC50}" type="pres">
      <dgm:prSet presAssocID="{DB32E6F6-FC2F-4829-A8F7-C9569C3881BD}" presName="rootText1" presStyleLbl="node0" presStyleIdx="0" presStyleCnt="1" custScaleX="28220" custScaleY="16827" custLinFactNeighborX="0" custLinFactNeighborY="9500">
        <dgm:presLayoutVars>
          <dgm:chPref val="3"/>
        </dgm:presLayoutVars>
      </dgm:prSet>
      <dgm:spPr/>
    </dgm:pt>
    <dgm:pt modelId="{550E7165-17C2-4431-8FF6-EB00703DA27D}" type="pres">
      <dgm:prSet presAssocID="{DB32E6F6-FC2F-4829-A8F7-C9569C3881BD}" presName="rootConnector1" presStyleLbl="node1" presStyleIdx="0" presStyleCnt="0"/>
      <dgm:spPr/>
    </dgm:pt>
    <dgm:pt modelId="{77817E93-CD65-48FC-85CF-8135C6530076}" type="pres">
      <dgm:prSet presAssocID="{DB32E6F6-FC2F-4829-A8F7-C9569C3881BD}" presName="hierChild2" presStyleCnt="0"/>
      <dgm:spPr/>
    </dgm:pt>
    <dgm:pt modelId="{B0D48284-4888-4F83-91F9-572CB4F9D0C4}" type="pres">
      <dgm:prSet presAssocID="{0A8CE397-42F3-4CAE-8B77-3D59EBCD853F}" presName="Name37" presStyleLbl="parChTrans1D2" presStyleIdx="0" presStyleCnt="2"/>
      <dgm:spPr/>
    </dgm:pt>
    <dgm:pt modelId="{F3E30921-0DF7-49D6-8258-FE1E8D22D768}" type="pres">
      <dgm:prSet presAssocID="{39D8EAA4-CE14-48A0-A414-19CB887D02B2}" presName="hierRoot2" presStyleCnt="0">
        <dgm:presLayoutVars>
          <dgm:hierBranch val="init"/>
        </dgm:presLayoutVars>
      </dgm:prSet>
      <dgm:spPr/>
    </dgm:pt>
    <dgm:pt modelId="{562DA613-83C7-4E05-9F63-7A2D9213EEAF}" type="pres">
      <dgm:prSet presAssocID="{39D8EAA4-CE14-48A0-A414-19CB887D02B2}" presName="rootComposite" presStyleCnt="0"/>
      <dgm:spPr/>
    </dgm:pt>
    <dgm:pt modelId="{564AFE9A-7294-4472-AFE2-50E3C5A57CDA}" type="pres">
      <dgm:prSet presAssocID="{39D8EAA4-CE14-48A0-A414-19CB887D02B2}" presName="rootText" presStyleLbl="node2" presStyleIdx="0" presStyleCnt="2" custScaleX="54340" custScaleY="61721">
        <dgm:presLayoutVars>
          <dgm:chPref val="3"/>
        </dgm:presLayoutVars>
      </dgm:prSet>
      <dgm:spPr/>
    </dgm:pt>
    <dgm:pt modelId="{EDEC1950-09F2-4EE6-91C1-C206083D0F81}" type="pres">
      <dgm:prSet presAssocID="{39D8EAA4-CE14-48A0-A414-19CB887D02B2}" presName="rootConnector" presStyleLbl="node2" presStyleIdx="0" presStyleCnt="2"/>
      <dgm:spPr/>
    </dgm:pt>
    <dgm:pt modelId="{2526548F-95DD-4E3D-B6D0-38C588502B54}" type="pres">
      <dgm:prSet presAssocID="{39D8EAA4-CE14-48A0-A414-19CB887D02B2}" presName="hierChild4" presStyleCnt="0"/>
      <dgm:spPr/>
    </dgm:pt>
    <dgm:pt modelId="{82088BBF-8E90-482A-9354-B3D1D88D9942}" type="pres">
      <dgm:prSet presAssocID="{39D8EAA4-CE14-48A0-A414-19CB887D02B2}" presName="hierChild5" presStyleCnt="0"/>
      <dgm:spPr/>
    </dgm:pt>
    <dgm:pt modelId="{CAB82C6C-7B46-46DD-A2B0-CAA801294C20}" type="pres">
      <dgm:prSet presAssocID="{EE8BEB69-03DB-4FE8-9A95-ECCCA9143708}" presName="Name37" presStyleLbl="parChTrans1D2" presStyleIdx="1" presStyleCnt="2"/>
      <dgm:spPr/>
    </dgm:pt>
    <dgm:pt modelId="{EC68EF2E-2569-4104-A98A-A6C0D0D69D00}" type="pres">
      <dgm:prSet presAssocID="{66CDACEC-EC5B-4ED9-8F0A-D39BFD39F9EC}" presName="hierRoot2" presStyleCnt="0">
        <dgm:presLayoutVars>
          <dgm:hierBranch val="init"/>
        </dgm:presLayoutVars>
      </dgm:prSet>
      <dgm:spPr/>
    </dgm:pt>
    <dgm:pt modelId="{21BC92A9-BAFD-44BD-8209-6D5504A45AC8}" type="pres">
      <dgm:prSet presAssocID="{66CDACEC-EC5B-4ED9-8F0A-D39BFD39F9EC}" presName="rootComposite" presStyleCnt="0"/>
      <dgm:spPr/>
    </dgm:pt>
    <dgm:pt modelId="{A57BB9D4-D406-4C68-8C34-57C6F0963EC7}" type="pres">
      <dgm:prSet presAssocID="{66CDACEC-EC5B-4ED9-8F0A-D39BFD39F9EC}" presName="rootText" presStyleLbl="node2" presStyleIdx="1" presStyleCnt="2" custScaleX="50361" custScaleY="64687">
        <dgm:presLayoutVars>
          <dgm:chPref val="3"/>
        </dgm:presLayoutVars>
      </dgm:prSet>
      <dgm:spPr/>
    </dgm:pt>
    <dgm:pt modelId="{2BE9009E-6F22-4881-A4E9-87EC80DD73A0}" type="pres">
      <dgm:prSet presAssocID="{66CDACEC-EC5B-4ED9-8F0A-D39BFD39F9EC}" presName="rootConnector" presStyleLbl="node2" presStyleIdx="1" presStyleCnt="2"/>
      <dgm:spPr/>
    </dgm:pt>
    <dgm:pt modelId="{FA36D274-3BA5-4C95-BEF4-AF32893E538E}" type="pres">
      <dgm:prSet presAssocID="{66CDACEC-EC5B-4ED9-8F0A-D39BFD39F9EC}" presName="hierChild4" presStyleCnt="0"/>
      <dgm:spPr/>
    </dgm:pt>
    <dgm:pt modelId="{5773E065-CC43-4527-96A3-B26DBA6A6EC8}" type="pres">
      <dgm:prSet presAssocID="{66CDACEC-EC5B-4ED9-8F0A-D39BFD39F9EC}" presName="hierChild5" presStyleCnt="0"/>
      <dgm:spPr/>
    </dgm:pt>
    <dgm:pt modelId="{11F724C3-824C-464E-8E10-97B494B805C5}" type="pres">
      <dgm:prSet presAssocID="{DB32E6F6-FC2F-4829-A8F7-C9569C3881BD}" presName="hierChild3" presStyleCnt="0"/>
      <dgm:spPr/>
    </dgm:pt>
  </dgm:ptLst>
  <dgm:cxnLst>
    <dgm:cxn modelId="{02DC7C07-B345-4212-A811-4A7BD5E7D20C}" type="presOf" srcId="{66CDACEC-EC5B-4ED9-8F0A-D39BFD39F9EC}" destId="{2BE9009E-6F22-4881-A4E9-87EC80DD73A0}" srcOrd="1" destOrd="0" presId="urn:microsoft.com/office/officeart/2005/8/layout/orgChart1"/>
    <dgm:cxn modelId="{5293090A-8F30-499A-9283-70BA6C81F8F8}" type="presOf" srcId="{DB32E6F6-FC2F-4829-A8F7-C9569C3881BD}" destId="{FD5CF1D1-7DB7-4D40-B3F5-B0F3645DEC50}" srcOrd="0" destOrd="0" presId="urn:microsoft.com/office/officeart/2005/8/layout/orgChart1"/>
    <dgm:cxn modelId="{30180210-C8C6-4EA3-85AD-1D0B6B67239C}" srcId="{8678D561-0D2D-4AAF-A5BF-42E33E2398BF}" destId="{DB32E6F6-FC2F-4829-A8F7-C9569C3881BD}" srcOrd="0" destOrd="0" parTransId="{4084587E-0FDB-4672-88AB-870AFBE1E711}" sibTransId="{DC03376A-6A3E-4A53-8A78-C38E06869D54}"/>
    <dgm:cxn modelId="{BD824910-4474-40AD-AEAB-3D6ABC010B96}" type="presOf" srcId="{39D8EAA4-CE14-48A0-A414-19CB887D02B2}" destId="{564AFE9A-7294-4472-AFE2-50E3C5A57CDA}" srcOrd="0" destOrd="0" presId="urn:microsoft.com/office/officeart/2005/8/layout/orgChart1"/>
    <dgm:cxn modelId="{6D9A9935-1F03-476F-9F7A-8EA2C3BA3E49}" srcId="{DB32E6F6-FC2F-4829-A8F7-C9569C3881BD}" destId="{39D8EAA4-CE14-48A0-A414-19CB887D02B2}" srcOrd="0" destOrd="0" parTransId="{0A8CE397-42F3-4CAE-8B77-3D59EBCD853F}" sibTransId="{C5E650EE-4BC0-4848-8094-300B45180EE1}"/>
    <dgm:cxn modelId="{81FA4078-2EC9-405E-B67D-BA883AA9EAD8}" type="presOf" srcId="{DB32E6F6-FC2F-4829-A8F7-C9569C3881BD}" destId="{550E7165-17C2-4431-8FF6-EB00703DA27D}" srcOrd="1" destOrd="0" presId="urn:microsoft.com/office/officeart/2005/8/layout/orgChart1"/>
    <dgm:cxn modelId="{82C23988-8A60-43B4-86DE-929E5B3A2FA1}" type="presOf" srcId="{39D8EAA4-CE14-48A0-A414-19CB887D02B2}" destId="{EDEC1950-09F2-4EE6-91C1-C206083D0F81}" srcOrd="1" destOrd="0" presId="urn:microsoft.com/office/officeart/2005/8/layout/orgChart1"/>
    <dgm:cxn modelId="{86DBD089-196A-4978-8F39-16E53C71BD8B}" type="presOf" srcId="{66CDACEC-EC5B-4ED9-8F0A-D39BFD39F9EC}" destId="{A57BB9D4-D406-4C68-8C34-57C6F0963EC7}" srcOrd="0" destOrd="0" presId="urn:microsoft.com/office/officeart/2005/8/layout/orgChart1"/>
    <dgm:cxn modelId="{9F96B5B4-ACE5-47ED-85E7-491EAE735858}" type="presOf" srcId="{8678D561-0D2D-4AAF-A5BF-42E33E2398BF}" destId="{5195A3D5-10A2-4192-AF93-D1B225F24457}" srcOrd="0" destOrd="0" presId="urn:microsoft.com/office/officeart/2005/8/layout/orgChart1"/>
    <dgm:cxn modelId="{334459C4-C2F0-4700-B412-B0537ED57E1C}" type="presOf" srcId="{EE8BEB69-03DB-4FE8-9A95-ECCCA9143708}" destId="{CAB82C6C-7B46-46DD-A2B0-CAA801294C20}" srcOrd="0" destOrd="0" presId="urn:microsoft.com/office/officeart/2005/8/layout/orgChart1"/>
    <dgm:cxn modelId="{BDD291F8-6F68-458C-82E3-BBE3808B643C}" type="presOf" srcId="{0A8CE397-42F3-4CAE-8B77-3D59EBCD853F}" destId="{B0D48284-4888-4F83-91F9-572CB4F9D0C4}" srcOrd="0" destOrd="0" presId="urn:microsoft.com/office/officeart/2005/8/layout/orgChart1"/>
    <dgm:cxn modelId="{500735FE-2198-41B3-B69D-3F0DF18EF4EC}" srcId="{DB32E6F6-FC2F-4829-A8F7-C9569C3881BD}" destId="{66CDACEC-EC5B-4ED9-8F0A-D39BFD39F9EC}" srcOrd="1" destOrd="0" parTransId="{EE8BEB69-03DB-4FE8-9A95-ECCCA9143708}" sibTransId="{04ED2963-68C3-400D-B96D-A8D743B212D6}"/>
    <dgm:cxn modelId="{3EF3AAC1-15B2-4FF0-A0F7-7230182A5EA0}" type="presParOf" srcId="{5195A3D5-10A2-4192-AF93-D1B225F24457}" destId="{BE11C0BC-ABD7-4C21-9683-5D7075FE16CC}" srcOrd="0" destOrd="0" presId="urn:microsoft.com/office/officeart/2005/8/layout/orgChart1"/>
    <dgm:cxn modelId="{3522744C-6861-441A-927E-E471AC0C68EC}" type="presParOf" srcId="{BE11C0BC-ABD7-4C21-9683-5D7075FE16CC}" destId="{39EABA5E-AE2E-4C06-A5D4-1F8AB53F5940}" srcOrd="0" destOrd="0" presId="urn:microsoft.com/office/officeart/2005/8/layout/orgChart1"/>
    <dgm:cxn modelId="{4D031D47-80BB-4F60-9272-43676DF51CFE}" type="presParOf" srcId="{39EABA5E-AE2E-4C06-A5D4-1F8AB53F5940}" destId="{FD5CF1D1-7DB7-4D40-B3F5-B0F3645DEC50}" srcOrd="0" destOrd="0" presId="urn:microsoft.com/office/officeart/2005/8/layout/orgChart1"/>
    <dgm:cxn modelId="{3B9A445D-4624-4417-96B2-6F3173E55893}" type="presParOf" srcId="{39EABA5E-AE2E-4C06-A5D4-1F8AB53F5940}" destId="{550E7165-17C2-4431-8FF6-EB00703DA27D}" srcOrd="1" destOrd="0" presId="urn:microsoft.com/office/officeart/2005/8/layout/orgChart1"/>
    <dgm:cxn modelId="{0005983F-CD72-4608-B854-2140A94D3CA6}" type="presParOf" srcId="{BE11C0BC-ABD7-4C21-9683-5D7075FE16CC}" destId="{77817E93-CD65-48FC-85CF-8135C6530076}" srcOrd="1" destOrd="0" presId="urn:microsoft.com/office/officeart/2005/8/layout/orgChart1"/>
    <dgm:cxn modelId="{22316191-CADB-4637-A29C-469AFFB0A91A}" type="presParOf" srcId="{77817E93-CD65-48FC-85CF-8135C6530076}" destId="{B0D48284-4888-4F83-91F9-572CB4F9D0C4}" srcOrd="0" destOrd="0" presId="urn:microsoft.com/office/officeart/2005/8/layout/orgChart1"/>
    <dgm:cxn modelId="{55059FED-8A80-42DD-A2C4-DB3E234C6052}" type="presParOf" srcId="{77817E93-CD65-48FC-85CF-8135C6530076}" destId="{F3E30921-0DF7-49D6-8258-FE1E8D22D768}" srcOrd="1" destOrd="0" presId="urn:microsoft.com/office/officeart/2005/8/layout/orgChart1"/>
    <dgm:cxn modelId="{931A418A-2015-444E-BE1A-DBEC5A90BB68}" type="presParOf" srcId="{F3E30921-0DF7-49D6-8258-FE1E8D22D768}" destId="{562DA613-83C7-4E05-9F63-7A2D9213EEAF}" srcOrd="0" destOrd="0" presId="urn:microsoft.com/office/officeart/2005/8/layout/orgChart1"/>
    <dgm:cxn modelId="{04B4C43D-2B95-4E4B-8068-66C79E26F46F}" type="presParOf" srcId="{562DA613-83C7-4E05-9F63-7A2D9213EEAF}" destId="{564AFE9A-7294-4472-AFE2-50E3C5A57CDA}" srcOrd="0" destOrd="0" presId="urn:microsoft.com/office/officeart/2005/8/layout/orgChart1"/>
    <dgm:cxn modelId="{266152BC-160D-4671-BEB5-88B47F1295A9}" type="presParOf" srcId="{562DA613-83C7-4E05-9F63-7A2D9213EEAF}" destId="{EDEC1950-09F2-4EE6-91C1-C206083D0F81}" srcOrd="1" destOrd="0" presId="urn:microsoft.com/office/officeart/2005/8/layout/orgChart1"/>
    <dgm:cxn modelId="{2D74CC3A-D0C9-4CCD-A7FC-77099B9BBC6B}" type="presParOf" srcId="{F3E30921-0DF7-49D6-8258-FE1E8D22D768}" destId="{2526548F-95DD-4E3D-B6D0-38C588502B54}" srcOrd="1" destOrd="0" presId="urn:microsoft.com/office/officeart/2005/8/layout/orgChart1"/>
    <dgm:cxn modelId="{851FA031-35CD-42A7-892F-8B914E520C77}" type="presParOf" srcId="{F3E30921-0DF7-49D6-8258-FE1E8D22D768}" destId="{82088BBF-8E90-482A-9354-B3D1D88D9942}" srcOrd="2" destOrd="0" presId="urn:microsoft.com/office/officeart/2005/8/layout/orgChart1"/>
    <dgm:cxn modelId="{CDF6A0D8-1553-441C-9823-615B547F55E8}" type="presParOf" srcId="{77817E93-CD65-48FC-85CF-8135C6530076}" destId="{CAB82C6C-7B46-46DD-A2B0-CAA801294C20}" srcOrd="2" destOrd="0" presId="urn:microsoft.com/office/officeart/2005/8/layout/orgChart1"/>
    <dgm:cxn modelId="{11FAB6F9-7CD6-45D6-897B-F494D13696BD}" type="presParOf" srcId="{77817E93-CD65-48FC-85CF-8135C6530076}" destId="{EC68EF2E-2569-4104-A98A-A6C0D0D69D00}" srcOrd="3" destOrd="0" presId="urn:microsoft.com/office/officeart/2005/8/layout/orgChart1"/>
    <dgm:cxn modelId="{03ACB01B-1B67-407B-A2CC-D14A07E275E7}" type="presParOf" srcId="{EC68EF2E-2569-4104-A98A-A6C0D0D69D00}" destId="{21BC92A9-BAFD-44BD-8209-6D5504A45AC8}" srcOrd="0" destOrd="0" presId="urn:microsoft.com/office/officeart/2005/8/layout/orgChart1"/>
    <dgm:cxn modelId="{B9CAAE5D-1BA8-4C18-B6E3-BD8558D92C5D}" type="presParOf" srcId="{21BC92A9-BAFD-44BD-8209-6D5504A45AC8}" destId="{A57BB9D4-D406-4C68-8C34-57C6F0963EC7}" srcOrd="0" destOrd="0" presId="urn:microsoft.com/office/officeart/2005/8/layout/orgChart1"/>
    <dgm:cxn modelId="{186442F6-1703-451B-B873-52C51C948F85}" type="presParOf" srcId="{21BC92A9-BAFD-44BD-8209-6D5504A45AC8}" destId="{2BE9009E-6F22-4881-A4E9-87EC80DD73A0}" srcOrd="1" destOrd="0" presId="urn:microsoft.com/office/officeart/2005/8/layout/orgChart1"/>
    <dgm:cxn modelId="{10E917E7-A2E7-49D9-9CF8-4473BF4AB6B5}" type="presParOf" srcId="{EC68EF2E-2569-4104-A98A-A6C0D0D69D00}" destId="{FA36D274-3BA5-4C95-BEF4-AF32893E538E}" srcOrd="1" destOrd="0" presId="urn:microsoft.com/office/officeart/2005/8/layout/orgChart1"/>
    <dgm:cxn modelId="{2577251B-DEBB-4C8A-A3E1-60AD512CA84F}" type="presParOf" srcId="{EC68EF2E-2569-4104-A98A-A6C0D0D69D00}" destId="{5773E065-CC43-4527-96A3-B26DBA6A6EC8}" srcOrd="2" destOrd="0" presId="urn:microsoft.com/office/officeart/2005/8/layout/orgChart1"/>
    <dgm:cxn modelId="{5C7218FC-6FA0-431A-B04C-1DACFEE44C9C}" type="presParOf" srcId="{BE11C0BC-ABD7-4C21-9683-5D7075FE16CC}" destId="{11F724C3-824C-464E-8E10-97B494B805C5}" srcOrd="2" destOrd="0" presId="urn:microsoft.com/office/officeart/2005/8/layout/orgChart1"/>
  </dgm:cxnLst>
  <dgm:bg>
    <a:noFill/>
  </dgm:bg>
  <dgm:whole>
    <a:ln>
      <a:noFill/>
      <a:prstDash val="sysDot"/>
    </a:ln>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2E61BE-4844-419F-829F-EADD1D1A049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71B3A35F-C168-4E8C-B500-F95172D10D63}">
      <dgm:prSet phldrT="[Text]"/>
      <dgm:spPr/>
      <dgm:t>
        <a:bodyPr/>
        <a:lstStyle/>
        <a:p>
          <a:r>
            <a:rPr lang="lt-LT" dirty="0"/>
            <a:t>Bepiločių orlaivių rinkos priežiūra pagal EK reglamentą (ES) 2019/947.</a:t>
          </a:r>
          <a:endParaRPr lang="en-GB" dirty="0"/>
        </a:p>
      </dgm:t>
    </dgm:pt>
    <dgm:pt modelId="{CBCFD0C6-8727-4D4B-B874-3E443118F25B}" type="parTrans" cxnId="{B604C9CE-A3BF-46DD-B33C-5E84AB839D6D}">
      <dgm:prSet/>
      <dgm:spPr/>
      <dgm:t>
        <a:bodyPr/>
        <a:lstStyle/>
        <a:p>
          <a:endParaRPr lang="en-GB"/>
        </a:p>
      </dgm:t>
    </dgm:pt>
    <dgm:pt modelId="{C48F01DB-A70D-4BF4-A929-3B1F666E5195}" type="sibTrans" cxnId="{B604C9CE-A3BF-46DD-B33C-5E84AB839D6D}">
      <dgm:prSet/>
      <dgm:spPr/>
      <dgm:t>
        <a:bodyPr/>
        <a:lstStyle/>
        <a:p>
          <a:endParaRPr lang="en-GB"/>
        </a:p>
      </dgm:t>
    </dgm:pt>
    <dgm:pt modelId="{8CD70836-36CA-4A9B-AEE6-8534A767E1E2}">
      <dgm:prSet phldrT="[Text]"/>
      <dgm:spPr/>
      <dgm:t>
        <a:bodyPr/>
        <a:lstStyle/>
        <a:p>
          <a:r>
            <a:rPr lang="lt-LT" dirty="0"/>
            <a:t>Administracinių nusižengimų tyrimas pagal LR ANK 393 str. atitinkamas dalis.</a:t>
          </a:r>
          <a:endParaRPr lang="en-GB" dirty="0"/>
        </a:p>
      </dgm:t>
    </dgm:pt>
    <dgm:pt modelId="{0809B891-0D8A-4767-83E2-00AA552475C2}" type="parTrans" cxnId="{08F7DE75-4119-48C3-BC06-B3EFB366967B}">
      <dgm:prSet/>
      <dgm:spPr/>
      <dgm:t>
        <a:bodyPr/>
        <a:lstStyle/>
        <a:p>
          <a:endParaRPr lang="en-GB"/>
        </a:p>
      </dgm:t>
    </dgm:pt>
    <dgm:pt modelId="{E25F9C15-C0DF-4ED7-9851-6AE2121356B6}" type="sibTrans" cxnId="{08F7DE75-4119-48C3-BC06-B3EFB366967B}">
      <dgm:prSet/>
      <dgm:spPr/>
      <dgm:t>
        <a:bodyPr/>
        <a:lstStyle/>
        <a:p>
          <a:endParaRPr lang="en-GB"/>
        </a:p>
      </dgm:t>
    </dgm:pt>
    <dgm:pt modelId="{95D9F64D-4909-409D-821E-868D27FA50DF}">
      <dgm:prSet phldrT="[Text]"/>
      <dgm:spPr/>
      <dgm:t>
        <a:bodyPr/>
        <a:lstStyle/>
        <a:p>
          <a:r>
            <a:rPr lang="lt-LT" dirty="0"/>
            <a:t>Tvarkos aprašų rengimas pagal LR aviacijos įstatyme numatytas nuostatas.</a:t>
          </a:r>
          <a:endParaRPr lang="en-GB" dirty="0"/>
        </a:p>
      </dgm:t>
    </dgm:pt>
    <dgm:pt modelId="{FD96CF2E-13E8-4058-B1F9-69F0043154C0}" type="parTrans" cxnId="{21658EBB-C7AF-4A3F-94E4-AAD1BB07FF22}">
      <dgm:prSet/>
      <dgm:spPr/>
      <dgm:t>
        <a:bodyPr/>
        <a:lstStyle/>
        <a:p>
          <a:endParaRPr lang="en-GB"/>
        </a:p>
      </dgm:t>
    </dgm:pt>
    <dgm:pt modelId="{E6C1B752-8ABF-4E88-A16A-B217D72A114E}" type="sibTrans" cxnId="{21658EBB-C7AF-4A3F-94E4-AAD1BB07FF22}">
      <dgm:prSet/>
      <dgm:spPr/>
      <dgm:t>
        <a:bodyPr/>
        <a:lstStyle/>
        <a:p>
          <a:endParaRPr lang="en-GB"/>
        </a:p>
      </dgm:t>
    </dgm:pt>
    <dgm:pt modelId="{0A4F8A22-0FA8-4EBA-A713-09772822304E}">
      <dgm:prSet phldrT="[Text]"/>
      <dgm:spPr/>
      <dgm:t>
        <a:bodyPr/>
        <a:lstStyle/>
        <a:p>
          <a:r>
            <a:rPr lang="lt-LT" dirty="0"/>
            <a:t>Atsakinga už geografinių zonų nustatymą.</a:t>
          </a:r>
          <a:endParaRPr lang="en-GB" dirty="0"/>
        </a:p>
      </dgm:t>
    </dgm:pt>
    <dgm:pt modelId="{ADA732C1-24E2-4FA5-84E7-A583AD7F8F09}" type="parTrans" cxnId="{186C829C-E15F-4245-AD1B-5984D8252577}">
      <dgm:prSet/>
      <dgm:spPr/>
      <dgm:t>
        <a:bodyPr/>
        <a:lstStyle/>
        <a:p>
          <a:endParaRPr lang="en-GB"/>
        </a:p>
      </dgm:t>
    </dgm:pt>
    <dgm:pt modelId="{E294A795-7D00-4FB3-8B50-2DD8485A983B}" type="sibTrans" cxnId="{186C829C-E15F-4245-AD1B-5984D8252577}">
      <dgm:prSet/>
      <dgm:spPr/>
      <dgm:t>
        <a:bodyPr/>
        <a:lstStyle/>
        <a:p>
          <a:endParaRPr lang="en-GB"/>
        </a:p>
      </dgm:t>
    </dgm:pt>
    <dgm:pt modelId="{E0D5A075-223B-43D5-A95F-81ACD6B4FF5C}" type="pres">
      <dgm:prSet presAssocID="{112E61BE-4844-419F-829F-EADD1D1A0490}" presName="linear" presStyleCnt="0">
        <dgm:presLayoutVars>
          <dgm:animLvl val="lvl"/>
          <dgm:resizeHandles val="exact"/>
        </dgm:presLayoutVars>
      </dgm:prSet>
      <dgm:spPr/>
    </dgm:pt>
    <dgm:pt modelId="{813933CF-6976-46E5-925B-C2277F974D6D}" type="pres">
      <dgm:prSet presAssocID="{71B3A35F-C168-4E8C-B500-F95172D10D63}" presName="parentText" presStyleLbl="node1" presStyleIdx="0" presStyleCnt="4">
        <dgm:presLayoutVars>
          <dgm:chMax val="0"/>
          <dgm:bulletEnabled val="1"/>
        </dgm:presLayoutVars>
      </dgm:prSet>
      <dgm:spPr/>
    </dgm:pt>
    <dgm:pt modelId="{1F485666-3EE7-46AE-954E-73BCBB5AE55D}" type="pres">
      <dgm:prSet presAssocID="{C48F01DB-A70D-4BF4-A929-3B1F666E5195}" presName="spacer" presStyleCnt="0"/>
      <dgm:spPr/>
    </dgm:pt>
    <dgm:pt modelId="{DD1442E4-D376-4CB4-9491-909A84FB76E7}" type="pres">
      <dgm:prSet presAssocID="{95D9F64D-4909-409D-821E-868D27FA50DF}" presName="parentText" presStyleLbl="node1" presStyleIdx="1" presStyleCnt="4">
        <dgm:presLayoutVars>
          <dgm:chMax val="0"/>
          <dgm:bulletEnabled val="1"/>
        </dgm:presLayoutVars>
      </dgm:prSet>
      <dgm:spPr/>
    </dgm:pt>
    <dgm:pt modelId="{66A86D03-7945-4059-904B-859F4251E3C2}" type="pres">
      <dgm:prSet presAssocID="{E6C1B752-8ABF-4E88-A16A-B217D72A114E}" presName="spacer" presStyleCnt="0"/>
      <dgm:spPr/>
    </dgm:pt>
    <dgm:pt modelId="{EDB39874-8E29-445C-8C79-A7D3A02D285B}" type="pres">
      <dgm:prSet presAssocID="{8CD70836-36CA-4A9B-AEE6-8534A767E1E2}" presName="parentText" presStyleLbl="node1" presStyleIdx="2" presStyleCnt="4">
        <dgm:presLayoutVars>
          <dgm:chMax val="0"/>
          <dgm:bulletEnabled val="1"/>
        </dgm:presLayoutVars>
      </dgm:prSet>
      <dgm:spPr/>
    </dgm:pt>
    <dgm:pt modelId="{1A29DF76-3745-419E-B8B9-1DDB9581F52A}" type="pres">
      <dgm:prSet presAssocID="{E25F9C15-C0DF-4ED7-9851-6AE2121356B6}" presName="spacer" presStyleCnt="0"/>
      <dgm:spPr/>
    </dgm:pt>
    <dgm:pt modelId="{E146385F-05D0-408F-BBD8-9B53B3A48895}" type="pres">
      <dgm:prSet presAssocID="{0A4F8A22-0FA8-4EBA-A713-09772822304E}" presName="parentText" presStyleLbl="node1" presStyleIdx="3" presStyleCnt="4">
        <dgm:presLayoutVars>
          <dgm:chMax val="0"/>
          <dgm:bulletEnabled val="1"/>
        </dgm:presLayoutVars>
      </dgm:prSet>
      <dgm:spPr/>
    </dgm:pt>
  </dgm:ptLst>
  <dgm:cxnLst>
    <dgm:cxn modelId="{7A1D342B-A1D5-4EB7-811B-A8976FDC4F88}" type="presOf" srcId="{95D9F64D-4909-409D-821E-868D27FA50DF}" destId="{DD1442E4-D376-4CB4-9491-909A84FB76E7}" srcOrd="0" destOrd="0" presId="urn:microsoft.com/office/officeart/2005/8/layout/vList2"/>
    <dgm:cxn modelId="{08F7DE75-4119-48C3-BC06-B3EFB366967B}" srcId="{112E61BE-4844-419F-829F-EADD1D1A0490}" destId="{8CD70836-36CA-4A9B-AEE6-8534A767E1E2}" srcOrd="2" destOrd="0" parTransId="{0809B891-0D8A-4767-83E2-00AA552475C2}" sibTransId="{E25F9C15-C0DF-4ED7-9851-6AE2121356B6}"/>
    <dgm:cxn modelId="{186C829C-E15F-4245-AD1B-5984D8252577}" srcId="{112E61BE-4844-419F-829F-EADD1D1A0490}" destId="{0A4F8A22-0FA8-4EBA-A713-09772822304E}" srcOrd="3" destOrd="0" parTransId="{ADA732C1-24E2-4FA5-84E7-A583AD7F8F09}" sibTransId="{E294A795-7D00-4FB3-8B50-2DD8485A983B}"/>
    <dgm:cxn modelId="{A15109B4-066F-4B07-A91F-5B77A58148DC}" type="presOf" srcId="{71B3A35F-C168-4E8C-B500-F95172D10D63}" destId="{813933CF-6976-46E5-925B-C2277F974D6D}" srcOrd="0" destOrd="0" presId="urn:microsoft.com/office/officeart/2005/8/layout/vList2"/>
    <dgm:cxn modelId="{21658EBB-C7AF-4A3F-94E4-AAD1BB07FF22}" srcId="{112E61BE-4844-419F-829F-EADD1D1A0490}" destId="{95D9F64D-4909-409D-821E-868D27FA50DF}" srcOrd="1" destOrd="0" parTransId="{FD96CF2E-13E8-4058-B1F9-69F0043154C0}" sibTransId="{E6C1B752-8ABF-4E88-A16A-B217D72A114E}"/>
    <dgm:cxn modelId="{8DCBBABD-699E-495B-9234-D02E8D52E49E}" type="presOf" srcId="{112E61BE-4844-419F-829F-EADD1D1A0490}" destId="{E0D5A075-223B-43D5-A95F-81ACD6B4FF5C}" srcOrd="0" destOrd="0" presId="urn:microsoft.com/office/officeart/2005/8/layout/vList2"/>
    <dgm:cxn modelId="{3D009FCE-B112-447D-AF80-64BE02C2BF28}" type="presOf" srcId="{0A4F8A22-0FA8-4EBA-A713-09772822304E}" destId="{E146385F-05D0-408F-BBD8-9B53B3A48895}" srcOrd="0" destOrd="0" presId="urn:microsoft.com/office/officeart/2005/8/layout/vList2"/>
    <dgm:cxn modelId="{B604C9CE-A3BF-46DD-B33C-5E84AB839D6D}" srcId="{112E61BE-4844-419F-829F-EADD1D1A0490}" destId="{71B3A35F-C168-4E8C-B500-F95172D10D63}" srcOrd="0" destOrd="0" parTransId="{CBCFD0C6-8727-4D4B-B874-3E443118F25B}" sibTransId="{C48F01DB-A70D-4BF4-A929-3B1F666E5195}"/>
    <dgm:cxn modelId="{BF6BAEE0-DABF-4E98-BE59-4E66A1AB3382}" type="presOf" srcId="{8CD70836-36CA-4A9B-AEE6-8534A767E1E2}" destId="{EDB39874-8E29-445C-8C79-A7D3A02D285B}" srcOrd="0" destOrd="0" presId="urn:microsoft.com/office/officeart/2005/8/layout/vList2"/>
    <dgm:cxn modelId="{C8D7821E-26E4-4ADA-9D28-D2B2D252D7DE}" type="presParOf" srcId="{E0D5A075-223B-43D5-A95F-81ACD6B4FF5C}" destId="{813933CF-6976-46E5-925B-C2277F974D6D}" srcOrd="0" destOrd="0" presId="urn:microsoft.com/office/officeart/2005/8/layout/vList2"/>
    <dgm:cxn modelId="{71D5534A-7FEF-4F21-ACB2-4FED58E69F80}" type="presParOf" srcId="{E0D5A075-223B-43D5-A95F-81ACD6B4FF5C}" destId="{1F485666-3EE7-46AE-954E-73BCBB5AE55D}" srcOrd="1" destOrd="0" presId="urn:microsoft.com/office/officeart/2005/8/layout/vList2"/>
    <dgm:cxn modelId="{809FC0AD-B23B-4E24-9D33-84A95CA3A698}" type="presParOf" srcId="{E0D5A075-223B-43D5-A95F-81ACD6B4FF5C}" destId="{DD1442E4-D376-4CB4-9491-909A84FB76E7}" srcOrd="2" destOrd="0" presId="urn:microsoft.com/office/officeart/2005/8/layout/vList2"/>
    <dgm:cxn modelId="{EEA29CC7-937C-4498-9751-6FAE42CA77C5}" type="presParOf" srcId="{E0D5A075-223B-43D5-A95F-81ACD6B4FF5C}" destId="{66A86D03-7945-4059-904B-859F4251E3C2}" srcOrd="3" destOrd="0" presId="urn:microsoft.com/office/officeart/2005/8/layout/vList2"/>
    <dgm:cxn modelId="{C24A880B-095E-4B0F-BF4C-609EFF97D8C3}" type="presParOf" srcId="{E0D5A075-223B-43D5-A95F-81ACD6B4FF5C}" destId="{EDB39874-8E29-445C-8C79-A7D3A02D285B}" srcOrd="4" destOrd="0" presId="urn:microsoft.com/office/officeart/2005/8/layout/vList2"/>
    <dgm:cxn modelId="{3168D503-D841-4A4A-9210-563E231678BF}" type="presParOf" srcId="{E0D5A075-223B-43D5-A95F-81ACD6B4FF5C}" destId="{1A29DF76-3745-419E-B8B9-1DDB9581F52A}" srcOrd="5" destOrd="0" presId="urn:microsoft.com/office/officeart/2005/8/layout/vList2"/>
    <dgm:cxn modelId="{6334BD35-8B3D-4979-8FC7-698D5F048EB2}" type="presParOf" srcId="{E0D5A075-223B-43D5-A95F-81ACD6B4FF5C}" destId="{E146385F-05D0-408F-BBD8-9B53B3A48895}" srcOrd="6" destOrd="0" presId="urn:microsoft.com/office/officeart/2005/8/layout/vList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8AAA9D-AC2C-480D-BEEC-BFC4A77506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18C82A1E-3558-4731-A0BD-EB8CFB49808A}">
      <dgm:prSet phldrT="[Text]" custT="1"/>
      <dgm:spPr/>
      <dgm:t>
        <a:bodyPr/>
        <a:lstStyle/>
        <a:p>
          <a:r>
            <a:rPr lang="lt-LT" sz="800" dirty="0"/>
            <a:t>UAS naudotojų registracija. Nuotolinių pilotų egzaminavimas ir kvalifikacijos pažymėjimų išdavimas.</a:t>
          </a:r>
          <a:endParaRPr lang="en-GB" sz="800" dirty="0"/>
        </a:p>
      </dgm:t>
    </dgm:pt>
    <dgm:pt modelId="{C526A36A-7E80-4A4F-A91B-A43BD0D994A1}" type="parTrans" cxnId="{598471EA-E226-4B9C-B6AD-F148E3071D7D}">
      <dgm:prSet/>
      <dgm:spPr/>
      <dgm:t>
        <a:bodyPr/>
        <a:lstStyle/>
        <a:p>
          <a:endParaRPr lang="en-GB"/>
        </a:p>
      </dgm:t>
    </dgm:pt>
    <dgm:pt modelId="{BF8141B0-2F22-4EC4-864F-00A78CCCEDE4}" type="sibTrans" cxnId="{598471EA-E226-4B9C-B6AD-F148E3071D7D}">
      <dgm:prSet/>
      <dgm:spPr/>
      <dgm:t>
        <a:bodyPr/>
        <a:lstStyle/>
        <a:p>
          <a:endParaRPr lang="en-GB"/>
        </a:p>
      </dgm:t>
    </dgm:pt>
    <dgm:pt modelId="{20BE4CFC-0EDF-4EAA-BE66-F330A351ACCE}">
      <dgm:prSet phldrT="[Text]" custT="1"/>
      <dgm:spPr/>
      <dgm:t>
        <a:bodyPr/>
        <a:lstStyle/>
        <a:p>
          <a:r>
            <a:rPr lang="lt-LT" sz="800" dirty="0"/>
            <a:t>Kitų, nei atvirosios kategorijos </a:t>
          </a:r>
          <a:r>
            <a:rPr lang="lt-LT" sz="800" dirty="0" err="1"/>
            <a:t>skrydžiių</a:t>
          </a:r>
          <a:r>
            <a:rPr lang="lt-LT" sz="800" dirty="0"/>
            <a:t> priežiūra ir leidimų išdavimas.</a:t>
          </a:r>
          <a:endParaRPr lang="en-GB" sz="800" dirty="0"/>
        </a:p>
      </dgm:t>
    </dgm:pt>
    <dgm:pt modelId="{C4B7527F-C433-4FF2-9579-A97D06B52F52}" type="parTrans" cxnId="{28E63AD6-0F0D-471B-8532-27E693E4C5DF}">
      <dgm:prSet/>
      <dgm:spPr/>
      <dgm:t>
        <a:bodyPr/>
        <a:lstStyle/>
        <a:p>
          <a:endParaRPr lang="en-GB"/>
        </a:p>
      </dgm:t>
    </dgm:pt>
    <dgm:pt modelId="{1FA9B651-33BC-483E-8361-55813B287875}" type="sibTrans" cxnId="{28E63AD6-0F0D-471B-8532-27E693E4C5DF}">
      <dgm:prSet/>
      <dgm:spPr/>
      <dgm:t>
        <a:bodyPr/>
        <a:lstStyle/>
        <a:p>
          <a:endParaRPr lang="en-GB"/>
        </a:p>
      </dgm:t>
    </dgm:pt>
    <dgm:pt modelId="{50A3482D-36B7-4884-A30F-069C64611B08}" type="pres">
      <dgm:prSet presAssocID="{028AAA9D-AC2C-480D-BEEC-BFC4A775060A}" presName="linear" presStyleCnt="0">
        <dgm:presLayoutVars>
          <dgm:animLvl val="lvl"/>
          <dgm:resizeHandles val="exact"/>
        </dgm:presLayoutVars>
      </dgm:prSet>
      <dgm:spPr/>
    </dgm:pt>
    <dgm:pt modelId="{8AB1E0E3-D59D-47AB-8A73-0C74F16E51DC}" type="pres">
      <dgm:prSet presAssocID="{18C82A1E-3558-4731-A0BD-EB8CFB49808A}" presName="parentText" presStyleLbl="node1" presStyleIdx="0" presStyleCnt="2">
        <dgm:presLayoutVars>
          <dgm:chMax val="0"/>
          <dgm:bulletEnabled val="1"/>
        </dgm:presLayoutVars>
      </dgm:prSet>
      <dgm:spPr/>
    </dgm:pt>
    <dgm:pt modelId="{26212B7C-483B-49F2-A4F2-3E258066D731}" type="pres">
      <dgm:prSet presAssocID="{BF8141B0-2F22-4EC4-864F-00A78CCCEDE4}" presName="spacer" presStyleCnt="0"/>
      <dgm:spPr/>
    </dgm:pt>
    <dgm:pt modelId="{300D33E3-7748-442A-835D-8473D4CD84DB}" type="pres">
      <dgm:prSet presAssocID="{20BE4CFC-0EDF-4EAA-BE66-F330A351ACCE}" presName="parentText" presStyleLbl="node1" presStyleIdx="1" presStyleCnt="2">
        <dgm:presLayoutVars>
          <dgm:chMax val="0"/>
          <dgm:bulletEnabled val="1"/>
        </dgm:presLayoutVars>
      </dgm:prSet>
      <dgm:spPr/>
    </dgm:pt>
  </dgm:ptLst>
  <dgm:cxnLst>
    <dgm:cxn modelId="{33660764-CA56-4028-948A-73F15ABE3D68}" type="presOf" srcId="{20BE4CFC-0EDF-4EAA-BE66-F330A351ACCE}" destId="{300D33E3-7748-442A-835D-8473D4CD84DB}" srcOrd="0" destOrd="0" presId="urn:microsoft.com/office/officeart/2005/8/layout/vList2"/>
    <dgm:cxn modelId="{D36A5380-C81C-476E-A407-0D8F9FCDFA0D}" type="presOf" srcId="{18C82A1E-3558-4731-A0BD-EB8CFB49808A}" destId="{8AB1E0E3-D59D-47AB-8A73-0C74F16E51DC}" srcOrd="0" destOrd="0" presId="urn:microsoft.com/office/officeart/2005/8/layout/vList2"/>
    <dgm:cxn modelId="{FB6561D2-B55A-420C-AC88-9183942AF284}" type="presOf" srcId="{028AAA9D-AC2C-480D-BEEC-BFC4A775060A}" destId="{50A3482D-36B7-4884-A30F-069C64611B08}" srcOrd="0" destOrd="0" presId="urn:microsoft.com/office/officeart/2005/8/layout/vList2"/>
    <dgm:cxn modelId="{28E63AD6-0F0D-471B-8532-27E693E4C5DF}" srcId="{028AAA9D-AC2C-480D-BEEC-BFC4A775060A}" destId="{20BE4CFC-0EDF-4EAA-BE66-F330A351ACCE}" srcOrd="1" destOrd="0" parTransId="{C4B7527F-C433-4FF2-9579-A97D06B52F52}" sibTransId="{1FA9B651-33BC-483E-8361-55813B287875}"/>
    <dgm:cxn modelId="{598471EA-E226-4B9C-B6AD-F148E3071D7D}" srcId="{028AAA9D-AC2C-480D-BEEC-BFC4A775060A}" destId="{18C82A1E-3558-4731-A0BD-EB8CFB49808A}" srcOrd="0" destOrd="0" parTransId="{C526A36A-7E80-4A4F-A91B-A43BD0D994A1}" sibTransId="{BF8141B0-2F22-4EC4-864F-00A78CCCEDE4}"/>
    <dgm:cxn modelId="{1D0CB85A-BF30-4B03-9F0F-58954DDDE262}" type="presParOf" srcId="{50A3482D-36B7-4884-A30F-069C64611B08}" destId="{8AB1E0E3-D59D-47AB-8A73-0C74F16E51DC}" srcOrd="0" destOrd="0" presId="urn:microsoft.com/office/officeart/2005/8/layout/vList2"/>
    <dgm:cxn modelId="{D9552A21-1318-436E-8AE2-45AFF5E9D566}" type="presParOf" srcId="{50A3482D-36B7-4884-A30F-069C64611B08}" destId="{26212B7C-483B-49F2-A4F2-3E258066D731}" srcOrd="1" destOrd="0" presId="urn:microsoft.com/office/officeart/2005/8/layout/vList2"/>
    <dgm:cxn modelId="{DD968FF3-EC36-46FB-BDBD-EE1613F2A17A}" type="presParOf" srcId="{50A3482D-36B7-4884-A30F-069C64611B08}" destId="{300D33E3-7748-442A-835D-8473D4CD84DB}" srcOrd="2" destOrd="0" presId="urn:microsoft.com/office/officeart/2005/8/layout/vList2"/>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2F464-E7C9-4BA9-B327-A6BBCC46D140}">
      <dsp:nvSpPr>
        <dsp:cNvPr id="0" name=""/>
        <dsp:cNvSpPr/>
      </dsp:nvSpPr>
      <dsp:spPr>
        <a:xfrm>
          <a:off x="0" y="28697"/>
          <a:ext cx="2744138" cy="2661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a:lnSpc>
              <a:spcPct val="90000"/>
            </a:lnSpc>
            <a:spcBef>
              <a:spcPct val="0"/>
            </a:spcBef>
            <a:spcAft>
              <a:spcPct val="35000"/>
            </a:spcAft>
            <a:buNone/>
          </a:pPr>
          <a:r>
            <a:rPr lang="lt-LT" sz="700" kern="1200" dirty="0"/>
            <a:t>Atsakinga už aviacijos valdymą valstybės lygmeniu</a:t>
          </a:r>
          <a:endParaRPr lang="en-GB" sz="700" kern="1200" dirty="0"/>
        </a:p>
      </dsp:txBody>
      <dsp:txXfrm>
        <a:off x="12994" y="41691"/>
        <a:ext cx="2718150" cy="240187"/>
      </dsp:txXfrm>
    </dsp:sp>
    <dsp:sp modelId="{E75485EC-E299-478B-865A-B64758242E5A}">
      <dsp:nvSpPr>
        <dsp:cNvPr id="0" name=""/>
        <dsp:cNvSpPr/>
      </dsp:nvSpPr>
      <dsp:spPr>
        <a:xfrm>
          <a:off x="0" y="315032"/>
          <a:ext cx="2744138" cy="2661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l" defTabSz="311150">
            <a:lnSpc>
              <a:spcPct val="90000"/>
            </a:lnSpc>
            <a:spcBef>
              <a:spcPct val="0"/>
            </a:spcBef>
            <a:spcAft>
              <a:spcPct val="35000"/>
            </a:spcAft>
            <a:buNone/>
          </a:pPr>
          <a:r>
            <a:rPr lang="lt-LT" sz="700" kern="1200" dirty="0"/>
            <a:t>Atsakinga už aviacijos įstatymą, Europos reglamentų įgyvendinimo stebėseną, aviacijos valdymo politikos kūrimą</a:t>
          </a:r>
          <a:endParaRPr lang="en-GB" sz="700" kern="1200" dirty="0"/>
        </a:p>
      </dsp:txBody>
      <dsp:txXfrm>
        <a:off x="12994" y="328026"/>
        <a:ext cx="2718150" cy="2401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B82C6C-7B46-46DD-A2B0-CAA801294C20}">
      <dsp:nvSpPr>
        <dsp:cNvPr id="0" name=""/>
        <dsp:cNvSpPr/>
      </dsp:nvSpPr>
      <dsp:spPr>
        <a:xfrm>
          <a:off x="3047999" y="1173822"/>
          <a:ext cx="1824868" cy="787207"/>
        </a:xfrm>
        <a:custGeom>
          <a:avLst/>
          <a:gdLst/>
          <a:ahLst/>
          <a:cxnLst/>
          <a:rect l="0" t="0" r="0" b="0"/>
          <a:pathLst>
            <a:path>
              <a:moveTo>
                <a:pt x="0" y="0"/>
              </a:moveTo>
              <a:lnTo>
                <a:pt x="0" y="278550"/>
              </a:lnTo>
              <a:lnTo>
                <a:pt x="1824868" y="278550"/>
              </a:lnTo>
              <a:lnTo>
                <a:pt x="1824868" y="7872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D48284-4888-4F83-91F9-572CB4F9D0C4}">
      <dsp:nvSpPr>
        <dsp:cNvPr id="0" name=""/>
        <dsp:cNvSpPr/>
      </dsp:nvSpPr>
      <dsp:spPr>
        <a:xfrm>
          <a:off x="1319509" y="1173822"/>
          <a:ext cx="1728490" cy="787207"/>
        </a:xfrm>
        <a:custGeom>
          <a:avLst/>
          <a:gdLst/>
          <a:ahLst/>
          <a:cxnLst/>
          <a:rect l="0" t="0" r="0" b="0"/>
          <a:pathLst>
            <a:path>
              <a:moveTo>
                <a:pt x="1728490" y="0"/>
              </a:moveTo>
              <a:lnTo>
                <a:pt x="1728490" y="278550"/>
              </a:lnTo>
              <a:lnTo>
                <a:pt x="0" y="278550"/>
              </a:lnTo>
              <a:lnTo>
                <a:pt x="0" y="7872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5CF1D1-7DB7-4D40-B3F5-B0F3645DEC50}">
      <dsp:nvSpPr>
        <dsp:cNvPr id="0" name=""/>
        <dsp:cNvSpPr/>
      </dsp:nvSpPr>
      <dsp:spPr>
        <a:xfrm>
          <a:off x="2364461" y="766242"/>
          <a:ext cx="1367077" cy="4075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GB" sz="2800" kern="1200" dirty="0"/>
        </a:p>
      </dsp:txBody>
      <dsp:txXfrm>
        <a:off x="2364461" y="766242"/>
        <a:ext cx="1367077" cy="407579"/>
      </dsp:txXfrm>
    </dsp:sp>
    <dsp:sp modelId="{564AFE9A-7294-4472-AFE2-50E3C5A57CDA}">
      <dsp:nvSpPr>
        <dsp:cNvPr id="0" name=""/>
        <dsp:cNvSpPr/>
      </dsp:nvSpPr>
      <dsp:spPr>
        <a:xfrm>
          <a:off x="3298" y="1961030"/>
          <a:ext cx="2632422" cy="1494992"/>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3298" y="1961030"/>
        <a:ext cx="2632422" cy="1494992"/>
      </dsp:txXfrm>
    </dsp:sp>
    <dsp:sp modelId="{A57BB9D4-D406-4C68-8C34-57C6F0963EC7}">
      <dsp:nvSpPr>
        <dsp:cNvPr id="0" name=""/>
        <dsp:cNvSpPr/>
      </dsp:nvSpPr>
      <dsp:spPr>
        <a:xfrm>
          <a:off x="3653035" y="1961030"/>
          <a:ext cx="2439665" cy="1566834"/>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3653035" y="1961030"/>
        <a:ext cx="2439665" cy="1566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933CF-6976-46E5-925B-C2277F974D6D}">
      <dsp:nvSpPr>
        <dsp:cNvPr id="0" name=""/>
        <dsp:cNvSpPr/>
      </dsp:nvSpPr>
      <dsp:spPr>
        <a:xfrm>
          <a:off x="0" y="84852"/>
          <a:ext cx="2038539" cy="308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lt-LT" sz="800" kern="1200" dirty="0"/>
            <a:t>Bepiločių orlaivių rinkos priežiūra pagal EK reglamentą (ES) 2019/947.</a:t>
          </a:r>
          <a:endParaRPr lang="en-GB" sz="800" kern="1200" dirty="0"/>
        </a:p>
      </dsp:txBody>
      <dsp:txXfrm>
        <a:off x="15078" y="99930"/>
        <a:ext cx="2008383" cy="278724"/>
      </dsp:txXfrm>
    </dsp:sp>
    <dsp:sp modelId="{DD1442E4-D376-4CB4-9491-909A84FB76E7}">
      <dsp:nvSpPr>
        <dsp:cNvPr id="0" name=""/>
        <dsp:cNvSpPr/>
      </dsp:nvSpPr>
      <dsp:spPr>
        <a:xfrm>
          <a:off x="0" y="416773"/>
          <a:ext cx="2038539" cy="308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lt-LT" sz="800" kern="1200" dirty="0"/>
            <a:t>Tvarkos aprašų rengimas pagal LR aviacijos įstatyme numatytas nuostatas.</a:t>
          </a:r>
          <a:endParaRPr lang="en-GB" sz="800" kern="1200" dirty="0"/>
        </a:p>
      </dsp:txBody>
      <dsp:txXfrm>
        <a:off x="15078" y="431851"/>
        <a:ext cx="2008383" cy="278724"/>
      </dsp:txXfrm>
    </dsp:sp>
    <dsp:sp modelId="{EDB39874-8E29-445C-8C79-A7D3A02D285B}">
      <dsp:nvSpPr>
        <dsp:cNvPr id="0" name=""/>
        <dsp:cNvSpPr/>
      </dsp:nvSpPr>
      <dsp:spPr>
        <a:xfrm>
          <a:off x="0" y="748693"/>
          <a:ext cx="2038539" cy="308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lt-LT" sz="800" kern="1200" dirty="0"/>
            <a:t>Administracinių nusižengimų tyrimas pagal LR ANK 393 str. atitinkamas dalis.</a:t>
          </a:r>
          <a:endParaRPr lang="en-GB" sz="800" kern="1200" dirty="0"/>
        </a:p>
      </dsp:txBody>
      <dsp:txXfrm>
        <a:off x="15078" y="763771"/>
        <a:ext cx="2008383" cy="278724"/>
      </dsp:txXfrm>
    </dsp:sp>
    <dsp:sp modelId="{E146385F-05D0-408F-BBD8-9B53B3A48895}">
      <dsp:nvSpPr>
        <dsp:cNvPr id="0" name=""/>
        <dsp:cNvSpPr/>
      </dsp:nvSpPr>
      <dsp:spPr>
        <a:xfrm>
          <a:off x="0" y="1080613"/>
          <a:ext cx="2038539" cy="308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lt-LT" sz="800" kern="1200" dirty="0"/>
            <a:t>Atsakinga už geografinių zonų nustatymą.</a:t>
          </a:r>
          <a:endParaRPr lang="en-GB" sz="800" kern="1200" dirty="0"/>
        </a:p>
      </dsp:txBody>
      <dsp:txXfrm>
        <a:off x="15078" y="1095691"/>
        <a:ext cx="2008383" cy="2787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1E0E3-D59D-47AB-8A73-0C74F16E51DC}">
      <dsp:nvSpPr>
        <dsp:cNvPr id="0" name=""/>
        <dsp:cNvSpPr/>
      </dsp:nvSpPr>
      <dsp:spPr>
        <a:xfrm>
          <a:off x="0" y="40"/>
          <a:ext cx="1957273" cy="3707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lt-LT" sz="800" kern="1200" dirty="0"/>
            <a:t>UAS naudotojų registracija. Nuotolinių pilotų egzaminavimas ir kvalifikacijos pažymėjimų išdavimas.</a:t>
          </a:r>
          <a:endParaRPr lang="en-GB" sz="800" kern="1200" dirty="0"/>
        </a:p>
      </dsp:txBody>
      <dsp:txXfrm>
        <a:off x="18098" y="18138"/>
        <a:ext cx="1921077" cy="334547"/>
      </dsp:txXfrm>
    </dsp:sp>
    <dsp:sp modelId="{300D33E3-7748-442A-835D-8473D4CD84DB}">
      <dsp:nvSpPr>
        <dsp:cNvPr id="0" name=""/>
        <dsp:cNvSpPr/>
      </dsp:nvSpPr>
      <dsp:spPr>
        <a:xfrm>
          <a:off x="0" y="385043"/>
          <a:ext cx="1957273" cy="3707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lt-LT" sz="800" kern="1200" dirty="0"/>
            <a:t>Kitų, nei atvirosios kategorijos </a:t>
          </a:r>
          <a:r>
            <a:rPr lang="lt-LT" sz="800" kern="1200" dirty="0" err="1"/>
            <a:t>skrydžiių</a:t>
          </a:r>
          <a:r>
            <a:rPr lang="lt-LT" sz="800" kern="1200" dirty="0"/>
            <a:t> priežiūra ir leidimų išdavimas.</a:t>
          </a:r>
          <a:endParaRPr lang="en-GB" sz="800" kern="1200" dirty="0"/>
        </a:p>
      </dsp:txBody>
      <dsp:txXfrm>
        <a:off x="18098" y="403141"/>
        <a:ext cx="1921077" cy="33454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484BAD-A9D3-1B43-9EFE-257857C18218}" type="datetimeFigureOut">
              <a:rPr lang="en-US" smtClean="0"/>
              <a:t>3/4/2025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2FD8640-2DE2-D94C-A37C-CF5ED05B633F}" type="slidenum">
              <a:rPr lang="en-US" smtClean="0"/>
              <a:t>‹#›</a:t>
            </a:fld>
            <a:endParaRPr lang="en-US"/>
          </a:p>
        </p:txBody>
      </p:sp>
    </p:spTree>
    <p:extLst>
      <p:ext uri="{BB962C8B-B14F-4D97-AF65-F5344CB8AC3E}">
        <p14:creationId xmlns:p14="http://schemas.microsoft.com/office/powerpoint/2010/main" val="31478336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EEC91D-49CA-104B-8DF2-46BC9E216C00}" type="datetimeFigureOut">
              <a:rPr lang="en-US" smtClean="0"/>
              <a:t>3/4/2025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FFB147-CE36-B049-A268-AF3C4FE4F219}" type="slidenum">
              <a:rPr lang="en-US" smtClean="0"/>
              <a:t>‹#›</a:t>
            </a:fld>
            <a:endParaRPr lang="en-US"/>
          </a:p>
        </p:txBody>
      </p:sp>
    </p:spTree>
    <p:extLst>
      <p:ext uri="{BB962C8B-B14F-4D97-AF65-F5344CB8AC3E}">
        <p14:creationId xmlns:p14="http://schemas.microsoft.com/office/powerpoint/2010/main" val="187524256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After the reform in 2019 Lithuanian CAA was splited in two organisations – LTSA and TCA. </a:t>
            </a:r>
          </a:p>
          <a:p>
            <a:r>
              <a:rPr lang="lt-LT" dirty="0"/>
              <a:t>From 2023 Lithuanian ANSP legal status from state enterprise to public limited liability company. </a:t>
            </a:r>
            <a:r>
              <a:rPr lang="lt-LT" b="0" i="0" dirty="0">
                <a:solidFill>
                  <a:srgbClr val="747E95"/>
                </a:solidFill>
                <a:effectLst/>
                <a:highlight>
                  <a:srgbClr val="FFFFFF"/>
                </a:highlight>
                <a:latin typeface="Calibri" panose="020F0502020204030204" pitchFamily="34" charset="0"/>
              </a:rPr>
              <a:t>T</a:t>
            </a:r>
            <a:r>
              <a:rPr lang="en-US" b="0" i="0" dirty="0">
                <a:solidFill>
                  <a:srgbClr val="747E95"/>
                </a:solidFill>
                <a:effectLst/>
                <a:highlight>
                  <a:srgbClr val="FFFFFF"/>
                </a:highlight>
                <a:latin typeface="Calibri" panose="020F0502020204030204" pitchFamily="34" charset="0"/>
              </a:rPr>
              <a:t>he entire shares of which </a:t>
            </a:r>
            <a:r>
              <a:rPr lang="lt-LT" b="0" i="0" dirty="0">
                <a:solidFill>
                  <a:srgbClr val="747E95"/>
                </a:solidFill>
                <a:effectLst/>
                <a:highlight>
                  <a:srgbClr val="FFFFFF"/>
                </a:highlight>
                <a:latin typeface="Calibri" panose="020F0502020204030204" pitchFamily="34" charset="0"/>
              </a:rPr>
              <a:t>is</a:t>
            </a:r>
            <a:r>
              <a:rPr lang="en-US" b="0" i="0" dirty="0">
                <a:solidFill>
                  <a:srgbClr val="747E95"/>
                </a:solidFill>
                <a:effectLst/>
                <a:highlight>
                  <a:srgbClr val="FFFFFF"/>
                </a:highlight>
                <a:latin typeface="Calibri" panose="020F0502020204030204" pitchFamily="34" charset="0"/>
              </a:rPr>
              <a:t> state-owned</a:t>
            </a:r>
            <a:r>
              <a:rPr lang="lt-LT" b="0" i="0" dirty="0">
                <a:solidFill>
                  <a:srgbClr val="747E95"/>
                </a:solidFill>
                <a:effectLst/>
                <a:highlight>
                  <a:srgbClr val="FFFFFF"/>
                </a:highlight>
                <a:latin typeface="Calibri" panose="020F0502020204030204" pitchFamily="34" charset="0"/>
              </a:rPr>
              <a:t> by </a:t>
            </a:r>
            <a:r>
              <a:rPr lang="en-US" b="0" i="0" dirty="0">
                <a:solidFill>
                  <a:srgbClr val="747E95"/>
                </a:solidFill>
                <a:effectLst/>
                <a:highlight>
                  <a:srgbClr val="FFFFFF"/>
                </a:highlight>
                <a:latin typeface="Calibri" panose="020F0502020204030204" pitchFamily="34" charset="0"/>
              </a:rPr>
              <a:t>the Ministry of Transport and Communication</a:t>
            </a:r>
            <a:r>
              <a:rPr lang="lt-LT" b="0" i="0" dirty="0">
                <a:solidFill>
                  <a:srgbClr val="747E95"/>
                </a:solidFill>
                <a:effectLst/>
                <a:highlight>
                  <a:srgbClr val="FFFFFF"/>
                </a:highlight>
                <a:latin typeface="Calibri" panose="020F0502020204030204" pitchFamily="34" charset="0"/>
              </a:rPr>
              <a:t>. This change </a:t>
            </a:r>
            <a:r>
              <a:rPr lang="en-US" b="0" i="0" dirty="0">
                <a:solidFill>
                  <a:srgbClr val="747E95"/>
                </a:solidFill>
                <a:effectLst/>
                <a:highlight>
                  <a:srgbClr val="FFFFFF"/>
                </a:highlight>
                <a:latin typeface="Calibri" panose="020F0502020204030204" pitchFamily="34" charset="0"/>
              </a:rPr>
              <a:t>shall provide additional tools to adapt new forms of activity, partnerships and implement other solutions, that will enable to respond to situations in flexible and prompt manner, ensure the maximum efficiency and render the highest benefits for the state</a:t>
            </a:r>
            <a:endParaRPr lang="en-GB" dirty="0"/>
          </a:p>
        </p:txBody>
      </p:sp>
      <p:sp>
        <p:nvSpPr>
          <p:cNvPr id="4" name="Slide Number Placeholder 3"/>
          <p:cNvSpPr>
            <a:spLocks noGrp="1"/>
          </p:cNvSpPr>
          <p:nvPr>
            <p:ph type="sldNum" sz="quarter" idx="5"/>
          </p:nvPr>
        </p:nvSpPr>
        <p:spPr/>
        <p:txBody>
          <a:bodyPr/>
          <a:lstStyle/>
          <a:p>
            <a:fld id="{0D7BA953-21C8-405C-AD1D-2DB04A99991E}" type="slidenum">
              <a:rPr lang="fi-FI" smtClean="0"/>
              <a:t>2</a:t>
            </a:fld>
            <a:endParaRPr lang="fi-FI"/>
          </a:p>
        </p:txBody>
      </p:sp>
    </p:spTree>
    <p:extLst>
      <p:ext uri="{BB962C8B-B14F-4D97-AF65-F5344CB8AC3E}">
        <p14:creationId xmlns:p14="http://schemas.microsoft.com/office/powerpoint/2010/main" val="45380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AAFFB147-CE36-B049-A268-AF3C4FE4F219}" type="slidenum">
              <a:rPr lang="en-US" smtClean="0"/>
              <a:t>3</a:t>
            </a:fld>
            <a:endParaRPr lang="en-US"/>
          </a:p>
        </p:txBody>
      </p:sp>
    </p:spTree>
    <p:extLst>
      <p:ext uri="{BB962C8B-B14F-4D97-AF65-F5344CB8AC3E}">
        <p14:creationId xmlns:p14="http://schemas.microsoft.com/office/powerpoint/2010/main" val="1467234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ine skaidre">
    <p:spTree>
      <p:nvGrpSpPr>
        <p:cNvPr id="1" name=""/>
        <p:cNvGrpSpPr/>
        <p:nvPr/>
      </p:nvGrpSpPr>
      <p:grpSpPr>
        <a:xfrm>
          <a:off x="0" y="0"/>
          <a:ext cx="0" cy="0"/>
          <a:chOff x="0" y="0"/>
          <a:chExt cx="0" cy="0"/>
        </a:xfrm>
      </p:grpSpPr>
      <p:sp>
        <p:nvSpPr>
          <p:cNvPr id="8" name="Rectangle 7"/>
          <p:cNvSpPr/>
          <p:nvPr userDrawn="1"/>
        </p:nvSpPr>
        <p:spPr>
          <a:xfrm>
            <a:off x="-1" y="4407748"/>
            <a:ext cx="3212413" cy="7357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0" y="1"/>
            <a:ext cx="9144000" cy="482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t>
            </a:r>
          </a:p>
        </p:txBody>
      </p:sp>
      <p:pic>
        <p:nvPicPr>
          <p:cNvPr id="7" name="Picture 6" descr="ltsa_vidinis_virselis-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0"/>
            <a:ext cx="9144000" cy="5143370"/>
          </a:xfrm>
          <a:prstGeom prst="rect">
            <a:avLst/>
          </a:prstGeom>
        </p:spPr>
      </p:pic>
      <p:sp>
        <p:nvSpPr>
          <p:cNvPr id="2" name="Title 1"/>
          <p:cNvSpPr>
            <a:spLocks noGrp="1"/>
          </p:cNvSpPr>
          <p:nvPr>
            <p:ph type="ctrTitle"/>
          </p:nvPr>
        </p:nvSpPr>
        <p:spPr>
          <a:xfrm>
            <a:off x="3212413" y="3216357"/>
            <a:ext cx="5596212" cy="458048"/>
          </a:xfrm>
        </p:spPr>
        <p:txBody>
          <a:bodyPr>
            <a:noAutofit/>
          </a:bodyPr>
          <a:lstStyle>
            <a:lvl1pPr algn="r">
              <a:defRPr sz="3000" b="1" i="0">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3212413" y="3701465"/>
            <a:ext cx="5596212" cy="706283"/>
          </a:xfrm>
        </p:spPr>
        <p:txBody>
          <a:bodyPr>
            <a:noAutofit/>
          </a:bodyPr>
          <a:lstStyle>
            <a:lvl1pPr marL="0" indent="0" algn="r">
              <a:lnSpc>
                <a:spcPct val="80000"/>
              </a:lnSpc>
              <a:buNone/>
              <a:defRPr sz="20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4" name="Text Placeholder 23"/>
          <p:cNvSpPr>
            <a:spLocks noGrp="1"/>
          </p:cNvSpPr>
          <p:nvPr>
            <p:ph type="body" sz="quarter" idx="14"/>
          </p:nvPr>
        </p:nvSpPr>
        <p:spPr>
          <a:xfrm>
            <a:off x="3490867" y="4614771"/>
            <a:ext cx="5317758" cy="304984"/>
          </a:xfrm>
        </p:spPr>
        <p:txBody>
          <a:bodyPr>
            <a:normAutofit/>
          </a:bodyPr>
          <a:lstStyle>
            <a:lvl1pPr marL="0" indent="0" algn="r">
              <a:buNone/>
              <a:defRPr sz="1400">
                <a:solidFill>
                  <a:srgbClr val="FFFFFF"/>
                </a:solidFill>
                <a:latin typeface="Arial"/>
                <a:cs typeface="Arial"/>
              </a:defRPr>
            </a:lvl1pPr>
          </a:lstStyle>
          <a:p>
            <a:pPr lvl="0"/>
            <a:r>
              <a:rPr lang="lt-LT" dirty="0"/>
              <a:t>Click to edit Master text styles</a:t>
            </a:r>
            <a:endParaRPr lang="en-US" dirty="0"/>
          </a:p>
        </p:txBody>
      </p:sp>
      <p:pic>
        <p:nvPicPr>
          <p:cNvPr id="5" name="Picture 4" descr="LTSA_logo_horiz_spalvotas.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420" y="331464"/>
            <a:ext cx="2961980" cy="579477"/>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o skaidre">
    <p:spTree>
      <p:nvGrpSpPr>
        <p:cNvPr id="1" name=""/>
        <p:cNvGrpSpPr/>
        <p:nvPr/>
      </p:nvGrpSpPr>
      <p:grpSpPr>
        <a:xfrm>
          <a:off x="0" y="0"/>
          <a:ext cx="0" cy="0"/>
          <a:chOff x="0" y="0"/>
          <a:chExt cx="0" cy="0"/>
        </a:xfrm>
      </p:grpSpPr>
      <p:sp>
        <p:nvSpPr>
          <p:cNvPr id="2" name="Title 1"/>
          <p:cNvSpPr>
            <a:spLocks noGrp="1"/>
          </p:cNvSpPr>
          <p:nvPr>
            <p:ph type="title"/>
          </p:nvPr>
        </p:nvSpPr>
        <p:spPr>
          <a:xfrm>
            <a:off x="318815" y="485390"/>
            <a:ext cx="8506371" cy="481093"/>
          </a:xfrm>
        </p:spPr>
        <p:txBody>
          <a:bodyPr>
            <a:noAutofit/>
          </a:bodyPr>
          <a:lstStyle>
            <a:lvl1pPr algn="l">
              <a:defRPr sz="1800" b="1" i="0">
                <a:solidFill>
                  <a:schemeClr val="tx2"/>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318815" y="966484"/>
            <a:ext cx="8506371" cy="3567020"/>
          </a:xfrm>
        </p:spPr>
        <p:txBody>
          <a:bodyPr/>
          <a:lstStyle>
            <a:lvl1pPr marL="0" indent="0">
              <a:buNone/>
              <a:defRPr sz="1800">
                <a:solidFill>
                  <a:schemeClr val="tx1"/>
                </a:solidFill>
                <a:latin typeface="Arial"/>
                <a:cs typeface="Arial"/>
              </a:defRPr>
            </a:lvl1pPr>
            <a:lvl2pPr marL="360000" indent="-216000">
              <a:buClr>
                <a:schemeClr val="tx2"/>
              </a:buClr>
              <a:buSzPct val="100000"/>
              <a:buFont typeface="Arial"/>
              <a:buChar char="•"/>
              <a:defRPr sz="1600">
                <a:solidFill>
                  <a:schemeClr val="tx1"/>
                </a:solidFill>
                <a:latin typeface="Arial"/>
                <a:cs typeface="Arial"/>
              </a:defRPr>
            </a:lvl2pPr>
            <a:lvl3pPr marL="576000" indent="-216000">
              <a:buClr>
                <a:schemeClr val="tx2"/>
              </a:buClr>
              <a:buFont typeface="Wingdings" charset="2"/>
              <a:buChar char="§"/>
              <a:defRPr sz="1600">
                <a:solidFill>
                  <a:schemeClr val="tx1"/>
                </a:solidFill>
                <a:latin typeface="Arial"/>
                <a:cs typeface="Arial"/>
              </a:defRPr>
            </a:lvl3pPr>
            <a:lvl4pPr marL="828000" indent="-216000">
              <a:buClr>
                <a:schemeClr val="tx2"/>
              </a:buClr>
              <a:buSzPct val="48000"/>
              <a:buFont typeface="Wingdings" charset="2"/>
              <a:buChar char="u"/>
              <a:defRPr sz="1600">
                <a:solidFill>
                  <a:schemeClr val="tx1"/>
                </a:solidFill>
                <a:latin typeface="Arial"/>
                <a:cs typeface="Arial"/>
              </a:defRPr>
            </a:lvl4pPr>
            <a:lvl5pPr marL="1044000" indent="-216000">
              <a:buClr>
                <a:schemeClr val="tx2"/>
              </a:buClr>
              <a:buSzPct val="75000"/>
              <a:buFont typeface="Wingdings" charset="2"/>
              <a:buChar char=""/>
              <a:defRPr sz="1600">
                <a:solidFill>
                  <a:schemeClr val="tx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5452536" y="43656"/>
            <a:ext cx="2895600" cy="273844"/>
          </a:xfrm>
        </p:spPr>
        <p:txBody>
          <a:bodyPr/>
          <a:lstStyle/>
          <a:p>
            <a:r>
              <a:rPr lang="en-US"/>
              <a:t>Pristatymo pavadinimas</a:t>
            </a:r>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o skaidre su nuotrauka">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Pristatymo pavadinimas</a:t>
            </a:r>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
        <p:nvSpPr>
          <p:cNvPr id="8" name="Title 1"/>
          <p:cNvSpPr>
            <a:spLocks noGrp="1"/>
          </p:cNvSpPr>
          <p:nvPr>
            <p:ph type="title"/>
          </p:nvPr>
        </p:nvSpPr>
        <p:spPr>
          <a:xfrm>
            <a:off x="318815" y="485390"/>
            <a:ext cx="8506371" cy="481093"/>
          </a:xfrm>
        </p:spPr>
        <p:txBody>
          <a:bodyPr>
            <a:noAutofit/>
          </a:bodyPr>
          <a:lstStyle>
            <a:lvl1pPr algn="l">
              <a:defRPr sz="1800" b="1" i="0">
                <a:solidFill>
                  <a:schemeClr val="tx2"/>
                </a:solidFill>
                <a:latin typeface="Arial"/>
                <a:cs typeface="Arial"/>
              </a:defRPr>
            </a:lvl1pPr>
          </a:lstStyle>
          <a:p>
            <a:r>
              <a:rPr lang="en-US" dirty="0"/>
              <a:t>Click to edit Master title style</a:t>
            </a:r>
          </a:p>
        </p:txBody>
      </p:sp>
      <p:sp>
        <p:nvSpPr>
          <p:cNvPr id="10" name="Picture Placeholder 9"/>
          <p:cNvSpPr>
            <a:spLocks noGrp="1"/>
          </p:cNvSpPr>
          <p:nvPr>
            <p:ph type="pic" sz="quarter" idx="13"/>
          </p:nvPr>
        </p:nvSpPr>
        <p:spPr>
          <a:xfrm>
            <a:off x="5073303" y="1358359"/>
            <a:ext cx="3751883" cy="2424350"/>
          </a:xfrm>
        </p:spPr>
        <p:txBody>
          <a:bodyPr/>
          <a:lstStyle/>
          <a:p>
            <a:endParaRPr lang="en-US"/>
          </a:p>
        </p:txBody>
      </p:sp>
      <p:sp>
        <p:nvSpPr>
          <p:cNvPr id="11" name="Content Placeholder 2"/>
          <p:cNvSpPr>
            <a:spLocks noGrp="1"/>
          </p:cNvSpPr>
          <p:nvPr>
            <p:ph idx="1"/>
          </p:nvPr>
        </p:nvSpPr>
        <p:spPr>
          <a:xfrm>
            <a:off x="318816" y="966484"/>
            <a:ext cx="4333410" cy="3567020"/>
          </a:xfrm>
        </p:spPr>
        <p:txBody>
          <a:bodyPr/>
          <a:lstStyle>
            <a:lvl1pPr marL="0" indent="0">
              <a:buNone/>
              <a:defRPr sz="1800">
                <a:latin typeface="Arial"/>
                <a:cs typeface="Arial"/>
              </a:defRPr>
            </a:lvl1pPr>
            <a:lvl2pPr marL="360000" indent="-216000">
              <a:buClr>
                <a:schemeClr val="tx2"/>
              </a:buClr>
              <a:buSzPct val="100000"/>
              <a:buFont typeface="Arial"/>
              <a:buChar char="•"/>
              <a:defRPr sz="1600">
                <a:latin typeface="Arial"/>
                <a:cs typeface="Arial"/>
              </a:defRPr>
            </a:lvl2pPr>
            <a:lvl3pPr marL="576000" indent="-216000">
              <a:buClr>
                <a:schemeClr val="tx2"/>
              </a:buClr>
              <a:buFont typeface="Wingdings" charset="2"/>
              <a:buChar char="§"/>
              <a:defRPr sz="1600">
                <a:latin typeface="Arial"/>
                <a:cs typeface="Arial"/>
              </a:defRPr>
            </a:lvl3pPr>
            <a:lvl4pPr marL="828000" indent="-216000">
              <a:buClr>
                <a:schemeClr val="tx2"/>
              </a:buClr>
              <a:buSzPct val="48000"/>
              <a:buFont typeface="Wingdings" charset="2"/>
              <a:buChar char="u"/>
              <a:defRPr sz="1600">
                <a:latin typeface="Arial"/>
                <a:cs typeface="Arial"/>
              </a:defRPr>
            </a:lvl4pPr>
            <a:lvl5pPr marL="1044000" indent="-216000">
              <a:buClr>
                <a:schemeClr val="tx2"/>
              </a:buClr>
              <a:buSzPct val="75000"/>
              <a:buFont typeface="Wingdings" charset="2"/>
              <a:buChar char=""/>
              <a:defRPr sz="1600">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81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kirtukas">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l="708" t="11417" r="708" b="11417"/>
          <a:stretch/>
        </p:blipFill>
        <p:spPr>
          <a:xfrm>
            <a:off x="0" y="365125"/>
            <a:ext cx="9143999" cy="4778375"/>
          </a:xfrm>
          <a:prstGeom prst="rect">
            <a:avLst/>
          </a:prstGeom>
        </p:spPr>
      </p:pic>
      <p:sp>
        <p:nvSpPr>
          <p:cNvPr id="7" name="Title 1"/>
          <p:cNvSpPr>
            <a:spLocks noGrp="1"/>
          </p:cNvSpPr>
          <p:nvPr>
            <p:ph type="title"/>
          </p:nvPr>
        </p:nvSpPr>
        <p:spPr>
          <a:xfrm>
            <a:off x="318815" y="485390"/>
            <a:ext cx="8506371" cy="481093"/>
          </a:xfrm>
        </p:spPr>
        <p:txBody>
          <a:bodyPr>
            <a:noAutofit/>
          </a:bodyPr>
          <a:lstStyle>
            <a:lvl1pPr algn="l">
              <a:defRPr sz="1800" b="1" i="0">
                <a:solidFill>
                  <a:srgbClr val="FFFFFF"/>
                </a:solidFill>
                <a:latin typeface="Arial"/>
                <a:cs typeface="Arial"/>
              </a:defRPr>
            </a:lvl1pPr>
          </a:lstStyle>
          <a:p>
            <a:r>
              <a:rPr lang="en-US" dirty="0"/>
              <a:t>Click to edit Master title style</a:t>
            </a:r>
          </a:p>
        </p:txBody>
      </p:sp>
      <p:sp>
        <p:nvSpPr>
          <p:cNvPr id="10" name="Footer Placeholder 4"/>
          <p:cNvSpPr>
            <a:spLocks noGrp="1"/>
          </p:cNvSpPr>
          <p:nvPr>
            <p:ph type="ftr" sz="quarter" idx="3"/>
          </p:nvPr>
        </p:nvSpPr>
        <p:spPr>
          <a:xfrm>
            <a:off x="5452536" y="43656"/>
            <a:ext cx="2895600" cy="273844"/>
          </a:xfrm>
          <a:prstGeom prst="rect">
            <a:avLst/>
          </a:prstGeom>
        </p:spPr>
        <p:txBody>
          <a:bodyPr vert="horz" lIns="91440" tIns="45720" rIns="91440" bIns="45720" rtlCol="0" anchor="ctr"/>
          <a:lstStyle>
            <a:lvl1pPr algn="r">
              <a:defRPr sz="1200" b="0" i="0">
                <a:solidFill>
                  <a:schemeClr val="bg1"/>
                </a:solidFill>
                <a:latin typeface="Arial"/>
                <a:cs typeface="Arial"/>
              </a:defRPr>
            </a:lvl1pPr>
          </a:lstStyle>
          <a:p>
            <a:r>
              <a:rPr lang="en-US" dirty="0" err="1"/>
              <a:t>Pristatymo</a:t>
            </a:r>
            <a:r>
              <a:rPr lang="en-US" dirty="0"/>
              <a:t> </a:t>
            </a:r>
            <a:r>
              <a:rPr lang="en-US" dirty="0" err="1"/>
              <a:t>pavadinimas</a:t>
            </a:r>
            <a:endParaRPr lang="en-US" dirty="0"/>
          </a:p>
        </p:txBody>
      </p:sp>
      <p:sp>
        <p:nvSpPr>
          <p:cNvPr id="11" name="Slide Number Placeholder 5"/>
          <p:cNvSpPr>
            <a:spLocks noGrp="1"/>
          </p:cNvSpPr>
          <p:nvPr>
            <p:ph type="sldNum" sz="quarter" idx="4"/>
          </p:nvPr>
        </p:nvSpPr>
        <p:spPr>
          <a:xfrm>
            <a:off x="8297332" y="43656"/>
            <a:ext cx="480700" cy="273844"/>
          </a:xfrm>
          <a:prstGeom prst="rect">
            <a:avLst/>
          </a:prstGeom>
        </p:spPr>
        <p:txBody>
          <a:bodyPr vert="horz" lIns="91440" tIns="45720" rIns="91440" bIns="45720" rtlCol="0" anchor="ctr"/>
          <a:lstStyle>
            <a:lvl1pPr algn="r">
              <a:defRPr sz="1200" b="1" i="0">
                <a:solidFill>
                  <a:srgbClr val="FFFFFF"/>
                </a:solidFill>
                <a:latin typeface="Arial"/>
                <a:cs typeface="Aria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230513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igiamoji skaidre">
    <p:spTree>
      <p:nvGrpSpPr>
        <p:cNvPr id="1" name=""/>
        <p:cNvGrpSpPr/>
        <p:nvPr/>
      </p:nvGrpSpPr>
      <p:grpSpPr>
        <a:xfrm>
          <a:off x="0" y="0"/>
          <a:ext cx="0" cy="0"/>
          <a:chOff x="0" y="0"/>
          <a:chExt cx="0" cy="0"/>
        </a:xfrm>
      </p:grpSpPr>
      <p:pic>
        <p:nvPicPr>
          <p:cNvPr id="2" name="Picture 1" descr="baigiamoji-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0"/>
            <a:ext cx="9144000" cy="5143370"/>
          </a:xfrm>
          <a:prstGeom prst="rect">
            <a:avLst/>
          </a:prstGeom>
        </p:spPr>
      </p:pic>
      <p:sp>
        <p:nvSpPr>
          <p:cNvPr id="6" name="Title 1"/>
          <p:cNvSpPr>
            <a:spLocks noGrp="1"/>
          </p:cNvSpPr>
          <p:nvPr>
            <p:ph type="ctrTitle"/>
          </p:nvPr>
        </p:nvSpPr>
        <p:spPr>
          <a:xfrm>
            <a:off x="1773894" y="2354144"/>
            <a:ext cx="5596212" cy="458048"/>
          </a:xfrm>
        </p:spPr>
        <p:txBody>
          <a:bodyPr>
            <a:noAutofit/>
          </a:bodyPr>
          <a:lstStyle>
            <a:lvl1pPr algn="ctr">
              <a:defRPr sz="3000" b="1" i="0">
                <a:solidFill>
                  <a:schemeClr val="bg1"/>
                </a:solidFill>
                <a:latin typeface="Arial"/>
                <a:cs typeface="Arial"/>
              </a:defRPr>
            </a:lvl1pPr>
          </a:lstStyle>
          <a:p>
            <a:r>
              <a:rPr lang="en-US" dirty="0"/>
              <a:t>Click to edit Master title style</a:t>
            </a:r>
          </a:p>
        </p:txBody>
      </p:sp>
      <p:sp>
        <p:nvSpPr>
          <p:cNvPr id="7" name="Text Placeholder 23"/>
          <p:cNvSpPr>
            <a:spLocks noGrp="1"/>
          </p:cNvSpPr>
          <p:nvPr>
            <p:ph type="body" sz="quarter" idx="14"/>
          </p:nvPr>
        </p:nvSpPr>
        <p:spPr>
          <a:xfrm>
            <a:off x="1913121" y="4614771"/>
            <a:ext cx="5317758" cy="304984"/>
          </a:xfrm>
        </p:spPr>
        <p:txBody>
          <a:bodyPr>
            <a:normAutofit/>
          </a:bodyPr>
          <a:lstStyle>
            <a:lvl1pPr marL="0" indent="0" algn="ctr">
              <a:buNone/>
              <a:defRPr sz="1400">
                <a:solidFill>
                  <a:srgbClr val="FFFFFF"/>
                </a:solidFill>
                <a:latin typeface="Arial"/>
                <a:cs typeface="Arial"/>
              </a:defRPr>
            </a:lvl1pPr>
          </a:lstStyle>
          <a:p>
            <a:pPr lvl="0"/>
            <a:r>
              <a:rPr lang="lt-LT" dirty="0"/>
              <a:t>Click to edit Master text styles</a:t>
            </a:r>
            <a:endParaRPr lang="en-US" dirty="0"/>
          </a:p>
        </p:txBody>
      </p:sp>
    </p:spTree>
    <p:extLst>
      <p:ext uri="{BB962C8B-B14F-4D97-AF65-F5344CB8AC3E}">
        <p14:creationId xmlns:p14="http://schemas.microsoft.com/office/powerpoint/2010/main" val="11223948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ltsa_oficialus_virsus.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367087"/>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452536" y="43656"/>
            <a:ext cx="2895600" cy="273844"/>
          </a:xfrm>
          <a:prstGeom prst="rect">
            <a:avLst/>
          </a:prstGeom>
        </p:spPr>
        <p:txBody>
          <a:bodyPr vert="horz" lIns="91440" tIns="45720" rIns="91440" bIns="45720" rtlCol="0" anchor="ctr"/>
          <a:lstStyle>
            <a:lvl1pPr algn="r">
              <a:defRPr sz="1200" b="0" i="0">
                <a:solidFill>
                  <a:schemeClr val="bg1"/>
                </a:solidFill>
                <a:latin typeface="Arial"/>
                <a:cs typeface="Arial"/>
              </a:defRPr>
            </a:lvl1pPr>
          </a:lstStyle>
          <a:p>
            <a:r>
              <a:rPr lang="en-US" dirty="0" err="1"/>
              <a:t>Pristatymo</a:t>
            </a:r>
            <a:r>
              <a:rPr lang="en-US" dirty="0"/>
              <a:t> </a:t>
            </a:r>
            <a:r>
              <a:rPr lang="en-US" dirty="0" err="1"/>
              <a:t>pavadinimas</a:t>
            </a:r>
            <a:endParaRPr lang="en-US" dirty="0"/>
          </a:p>
        </p:txBody>
      </p:sp>
      <p:sp>
        <p:nvSpPr>
          <p:cNvPr id="6" name="Slide Number Placeholder 5"/>
          <p:cNvSpPr>
            <a:spLocks noGrp="1"/>
          </p:cNvSpPr>
          <p:nvPr>
            <p:ph type="sldNum" sz="quarter" idx="4"/>
          </p:nvPr>
        </p:nvSpPr>
        <p:spPr>
          <a:xfrm>
            <a:off x="8297332" y="43656"/>
            <a:ext cx="480700" cy="273844"/>
          </a:xfrm>
          <a:prstGeom prst="rect">
            <a:avLst/>
          </a:prstGeom>
        </p:spPr>
        <p:txBody>
          <a:bodyPr vert="horz" lIns="91440" tIns="45720" rIns="91440" bIns="45720" rtlCol="0" anchor="ctr"/>
          <a:lstStyle>
            <a:lvl1pPr algn="r">
              <a:defRPr sz="1200" b="1" i="0">
                <a:solidFill>
                  <a:srgbClr val="FFFFFF"/>
                </a:solidFill>
                <a:latin typeface="Arial"/>
                <a:cs typeface="Arial"/>
              </a:defRPr>
            </a:lvl1pPr>
          </a:lstStyle>
          <a:p>
            <a:fld id="{2066355A-084C-D24E-9AD2-7E4FC41EA627}" type="slidenum">
              <a:rPr lang="en-US" smtClean="0"/>
              <a:pPr/>
              <a:t>‹#›</a:t>
            </a:fld>
            <a:endParaRPr lang="en-US" dirty="0"/>
          </a:p>
        </p:txBody>
      </p:sp>
      <p:sp>
        <p:nvSpPr>
          <p:cNvPr id="10" name="TextBox 9"/>
          <p:cNvSpPr txBox="1"/>
          <p:nvPr userDrawn="1"/>
        </p:nvSpPr>
        <p:spPr>
          <a:xfrm>
            <a:off x="359829" y="4707996"/>
            <a:ext cx="4275667" cy="246221"/>
          </a:xfrm>
          <a:prstGeom prst="rect">
            <a:avLst/>
          </a:prstGeom>
          <a:noFill/>
        </p:spPr>
        <p:txBody>
          <a:bodyPr wrap="square" rtlCol="0">
            <a:spAutoFit/>
          </a:bodyPr>
          <a:lstStyle/>
          <a:p>
            <a:r>
              <a:rPr lang="en-US" sz="1000" b="0" i="0" dirty="0">
                <a:latin typeface="Georgia"/>
                <a:cs typeface="Georgia"/>
              </a:rPr>
              <a:t>LIETUVOS  TRANSPORTO  SAUGOS  ADMINISTRACIJA</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63" r:id="rId3"/>
    <p:sldLayoutId id="2147493464" r:id="rId4"/>
    <p:sldLayoutId id="2147493458" r:id="rId5"/>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6.png"/><Relationship Id="rId18" Type="http://schemas.openxmlformats.org/officeDocument/2006/relationships/diagramColors" Target="../diagrams/colors3.xml"/><Relationship Id="rId3" Type="http://schemas.openxmlformats.org/officeDocument/2006/relationships/diagramData" Target="../diagrams/data1.xml"/><Relationship Id="rId21" Type="http://schemas.openxmlformats.org/officeDocument/2006/relationships/diagramLayout" Target="../diagrams/layout4.xml"/><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diagramQuickStyle" Target="../diagrams/quickStyle3.xml"/><Relationship Id="rId25" Type="http://schemas.openxmlformats.org/officeDocument/2006/relationships/image" Target="../media/image8.png"/><Relationship Id="rId2" Type="http://schemas.openxmlformats.org/officeDocument/2006/relationships/notesSlide" Target="../notesSlides/notesSlide1.xml"/><Relationship Id="rId16" Type="http://schemas.openxmlformats.org/officeDocument/2006/relationships/diagramLayout" Target="../diagrams/layout3.xml"/><Relationship Id="rId20"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microsoft.com/office/2007/relationships/diagramDrawing" Target="../diagrams/drawing4.xml"/><Relationship Id="rId5" Type="http://schemas.openxmlformats.org/officeDocument/2006/relationships/diagramQuickStyle" Target="../diagrams/quickStyle1.xml"/><Relationship Id="rId15" Type="http://schemas.openxmlformats.org/officeDocument/2006/relationships/diagramData" Target="../diagrams/data3.xml"/><Relationship Id="rId23" Type="http://schemas.openxmlformats.org/officeDocument/2006/relationships/diagramColors" Target="../diagrams/colors4.xml"/><Relationship Id="rId10" Type="http://schemas.openxmlformats.org/officeDocument/2006/relationships/diagramQuickStyle" Target="../diagrams/quickStyle2.xml"/><Relationship Id="rId19" Type="http://schemas.microsoft.com/office/2007/relationships/diagramDrawing" Target="../diagrams/drawing3.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7.png"/><Relationship Id="rId22"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e-seimas.lrs.lt/portal/legalAct/lt/TAD/eb70eec63e7711ec99bbc1b08701c7f8/asr" TargetMode="External"/><Relationship Id="rId5" Type="http://schemas.openxmlformats.org/officeDocument/2006/relationships/hyperlink" Target="https://e-seimas.lrs.lt/portal/legalAct/lt/TAD/TAIS.112075/asr" TargetMode="External"/><Relationship Id="rId4" Type="http://schemas.openxmlformats.org/officeDocument/2006/relationships/hyperlink" Target="https://eur-lex.europa.eu/legal-content/LT/TXT/PDF/?uri=CELEX:32019R0947"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e-tar.lt/portal/lt/legalAct/c8a49a80b5db11eea5a28c81c82193a8" TargetMode="External"/><Relationship Id="rId2" Type="http://schemas.openxmlformats.org/officeDocument/2006/relationships/hyperlink" Target="https://e-seimas.lrs.lt/portal/legalAct/lt/TAD/e624d1f2f75e11e985ccb0561410d874/asr" TargetMode="Externa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hyperlink" Target="https://e-seimas.lrs.lt/portal/legalAct/lt/TAD/b8b77522fbfa11edbc0bd16e3a4d3b97?positionInSearchResults=0&amp;searchModelUUID=c67064e4-8c85-4797-a8e2-db5f1799d285" TargetMode="External"/><Relationship Id="rId4" Type="http://schemas.openxmlformats.org/officeDocument/2006/relationships/hyperlink" Target="https://e-seimas.lrs.lt/portal/legalAct/lt/TAD/9ddfab92953811eaa51db668f009294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giedre.ivinskiene@ltsa.lrv.l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6710" y="3216357"/>
            <a:ext cx="6311915" cy="458048"/>
          </a:xfrm>
        </p:spPr>
        <p:txBody>
          <a:bodyPr/>
          <a:lstStyle/>
          <a:p>
            <a:r>
              <a:rPr lang="lt-LT" dirty="0"/>
              <a:t>Bepiločių orlaivių naudojimas renginių metu</a:t>
            </a:r>
            <a:br>
              <a:rPr lang="lt-LT" dirty="0"/>
            </a:br>
            <a:endParaRPr lang="en-US" dirty="0"/>
          </a:p>
        </p:txBody>
      </p:sp>
      <p:sp>
        <p:nvSpPr>
          <p:cNvPr id="4" name="Text Placeholder 3"/>
          <p:cNvSpPr>
            <a:spLocks noGrp="1"/>
          </p:cNvSpPr>
          <p:nvPr>
            <p:ph type="body" sz="quarter" idx="14"/>
          </p:nvPr>
        </p:nvSpPr>
        <p:spPr/>
        <p:txBody>
          <a:bodyPr/>
          <a:lstStyle/>
          <a:p>
            <a:r>
              <a:rPr lang="lt-LT" dirty="0"/>
              <a:t>Kovas </a:t>
            </a:r>
            <a:r>
              <a:rPr lang="en-US" dirty="0"/>
              <a:t>202</a:t>
            </a:r>
            <a:r>
              <a:rPr lang="lt-LT" dirty="0"/>
              <a:t>5</a:t>
            </a:r>
            <a:r>
              <a:rPr lang="en-US" dirty="0"/>
              <a:t> m.</a:t>
            </a:r>
          </a:p>
        </p:txBody>
      </p:sp>
    </p:spTree>
    <p:extLst>
      <p:ext uri="{BB962C8B-B14F-4D97-AF65-F5344CB8AC3E}">
        <p14:creationId xmlns:p14="http://schemas.microsoft.com/office/powerpoint/2010/main" val="191547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1E4A7019-6EF2-B29A-642C-9BB99BF5BB59}"/>
              </a:ext>
            </a:extLst>
          </p:cNvPr>
          <p:cNvGraphicFramePr>
            <a:graphicFrameLocks noGrp="1"/>
          </p:cNvGraphicFramePr>
          <p:nvPr>
            <p:ph idx="1"/>
            <p:extLst>
              <p:ext uri="{D42A27DB-BD31-4B8C-83A1-F6EECF244321}">
                <p14:modId xmlns:p14="http://schemas.microsoft.com/office/powerpoint/2010/main" val="4151249876"/>
              </p:ext>
            </p:extLst>
          </p:nvPr>
        </p:nvGraphicFramePr>
        <p:xfrm>
          <a:off x="5478455" y="1503088"/>
          <a:ext cx="2744138" cy="609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6" name="Diagram 25">
            <a:extLst>
              <a:ext uri="{FF2B5EF4-FFF2-40B4-BE49-F238E27FC236}">
                <a16:creationId xmlns:a16="http://schemas.microsoft.com/office/drawing/2014/main" id="{0D21CD7E-ECDC-96C4-93AB-7562373B763A}"/>
              </a:ext>
            </a:extLst>
          </p:cNvPr>
          <p:cNvGraphicFramePr/>
          <p:nvPr>
            <p:extLst>
              <p:ext uri="{D42A27DB-BD31-4B8C-83A1-F6EECF244321}">
                <p14:modId xmlns:p14="http://schemas.microsoft.com/office/powerpoint/2010/main" val="1331873324"/>
              </p:ext>
            </p:extLst>
          </p:nvPr>
        </p:nvGraphicFramePr>
        <p:xfrm>
          <a:off x="1524000" y="759782"/>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6" descr="Ministry of Transport and Communications (Lithuania) - Wikipedia">
            <a:extLst>
              <a:ext uri="{FF2B5EF4-FFF2-40B4-BE49-F238E27FC236}">
                <a16:creationId xmlns:a16="http://schemas.microsoft.com/office/drawing/2014/main" id="{1ADDF24B-AF6F-3B86-6894-CFD7189466A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28289" y="1503088"/>
            <a:ext cx="1487420" cy="60990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
            <a:extLst>
              <a:ext uri="{FF2B5EF4-FFF2-40B4-BE49-F238E27FC236}">
                <a16:creationId xmlns:a16="http://schemas.microsoft.com/office/drawing/2014/main" id="{BE9AF5AF-F657-5874-2B20-C7E6C101578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90081" y="2790085"/>
            <a:ext cx="1537683" cy="51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 name="Diagram 29">
            <a:extLst>
              <a:ext uri="{FF2B5EF4-FFF2-40B4-BE49-F238E27FC236}">
                <a16:creationId xmlns:a16="http://schemas.microsoft.com/office/drawing/2014/main" id="{869FFA40-95F4-28CD-9445-AEFEF57CB88C}"/>
              </a:ext>
            </a:extLst>
          </p:cNvPr>
          <p:cNvGraphicFramePr/>
          <p:nvPr>
            <p:extLst>
              <p:ext uri="{D42A27DB-BD31-4B8C-83A1-F6EECF244321}">
                <p14:modId xmlns:p14="http://schemas.microsoft.com/office/powerpoint/2010/main" val="3478042653"/>
              </p:ext>
            </p:extLst>
          </p:nvPr>
        </p:nvGraphicFramePr>
        <p:xfrm>
          <a:off x="101852" y="2309192"/>
          <a:ext cx="2038539" cy="1474346"/>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31" name="Diagram 30">
            <a:extLst>
              <a:ext uri="{FF2B5EF4-FFF2-40B4-BE49-F238E27FC236}">
                <a16:creationId xmlns:a16="http://schemas.microsoft.com/office/drawing/2014/main" id="{BA3DA26D-5F58-023D-3ECA-0B45398A8506}"/>
              </a:ext>
            </a:extLst>
          </p:cNvPr>
          <p:cNvGraphicFramePr/>
          <p:nvPr>
            <p:extLst>
              <p:ext uri="{D42A27DB-BD31-4B8C-83A1-F6EECF244321}">
                <p14:modId xmlns:p14="http://schemas.microsoft.com/office/powerpoint/2010/main" val="3437853721"/>
              </p:ext>
            </p:extLst>
          </p:nvPr>
        </p:nvGraphicFramePr>
        <p:xfrm>
          <a:off x="7084873" y="2571154"/>
          <a:ext cx="1957273" cy="755827"/>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sp>
        <p:nvSpPr>
          <p:cNvPr id="4" name="Title 3">
            <a:extLst>
              <a:ext uri="{FF2B5EF4-FFF2-40B4-BE49-F238E27FC236}">
                <a16:creationId xmlns:a16="http://schemas.microsoft.com/office/drawing/2014/main" id="{A4AE5A33-7D3D-90CF-8302-6DFB41D65AB3}"/>
              </a:ext>
            </a:extLst>
          </p:cNvPr>
          <p:cNvSpPr>
            <a:spLocks noGrp="1"/>
          </p:cNvSpPr>
          <p:nvPr>
            <p:ph type="title"/>
          </p:nvPr>
        </p:nvSpPr>
        <p:spPr/>
        <p:txBody>
          <a:bodyPr/>
          <a:lstStyle/>
          <a:p>
            <a:pPr algn="ctr"/>
            <a:r>
              <a:rPr lang="lt-LT" dirty="0"/>
              <a:t>Lietuvos aviacijos valdymo struktūra BO atžvilgiu</a:t>
            </a:r>
          </a:p>
        </p:txBody>
      </p:sp>
      <p:pic>
        <p:nvPicPr>
          <p:cNvPr id="8" name="Picture 7">
            <a:extLst>
              <a:ext uri="{FF2B5EF4-FFF2-40B4-BE49-F238E27FC236}">
                <a16:creationId xmlns:a16="http://schemas.microsoft.com/office/drawing/2014/main" id="{90A58CB0-CE2B-3620-68E3-EB01187CBFDB}"/>
              </a:ext>
            </a:extLst>
          </p:cNvPr>
          <p:cNvPicPr>
            <a:picLocks noChangeAspect="1"/>
          </p:cNvPicPr>
          <p:nvPr/>
        </p:nvPicPr>
        <p:blipFill>
          <a:blip r:embed="rId25"/>
          <a:stretch>
            <a:fillRect/>
          </a:stretch>
        </p:blipFill>
        <p:spPr>
          <a:xfrm>
            <a:off x="5440138" y="2790085"/>
            <a:ext cx="1644735" cy="609905"/>
          </a:xfrm>
          <a:prstGeom prst="rect">
            <a:avLst/>
          </a:prstGeom>
        </p:spPr>
      </p:pic>
    </p:spTree>
    <p:extLst>
      <p:ext uri="{BB962C8B-B14F-4D97-AF65-F5344CB8AC3E}">
        <p14:creationId xmlns:p14="http://schemas.microsoft.com/office/powerpoint/2010/main" val="2330414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F6CBB-8EBB-35DA-68AB-D8AEEC193AC8}"/>
              </a:ext>
            </a:extLst>
          </p:cNvPr>
          <p:cNvSpPr>
            <a:spLocks noGrp="1"/>
          </p:cNvSpPr>
          <p:nvPr>
            <p:ph type="title"/>
          </p:nvPr>
        </p:nvSpPr>
        <p:spPr>
          <a:xfrm>
            <a:off x="318815" y="485390"/>
            <a:ext cx="8506371" cy="481093"/>
          </a:xfrm>
        </p:spPr>
        <p:txBody>
          <a:bodyPr anchor="ctr">
            <a:normAutofit/>
          </a:bodyPr>
          <a:lstStyle/>
          <a:p>
            <a:pPr algn="ctr"/>
            <a:r>
              <a:rPr lang="lt-LT" dirty="0"/>
              <a:t>Pagrindiniai teisės aktai</a:t>
            </a:r>
          </a:p>
        </p:txBody>
      </p:sp>
      <p:pic>
        <p:nvPicPr>
          <p:cNvPr id="1026" name="Picture 2" descr="Europees Agentschap voor de veiligheid van de luchtvaart - Wikipedia">
            <a:extLst>
              <a:ext uri="{FF2B5EF4-FFF2-40B4-BE49-F238E27FC236}">
                <a16:creationId xmlns:a16="http://schemas.microsoft.com/office/drawing/2014/main" id="{71BD33A8-68C8-0515-116B-09C3761842C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30546" y="966485"/>
            <a:ext cx="3216320" cy="1085508"/>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1035" name="Content Placeholder 5">
            <a:extLst>
              <a:ext uri="{FF2B5EF4-FFF2-40B4-BE49-F238E27FC236}">
                <a16:creationId xmlns:a16="http://schemas.microsoft.com/office/drawing/2014/main" id="{2E784056-FA79-9601-08D2-515D566B43D1}"/>
              </a:ext>
            </a:extLst>
          </p:cNvPr>
          <p:cNvSpPr>
            <a:spLocks noGrp="1"/>
          </p:cNvSpPr>
          <p:nvPr>
            <p:ph idx="1"/>
          </p:nvPr>
        </p:nvSpPr>
        <p:spPr>
          <a:xfrm>
            <a:off x="318816" y="966484"/>
            <a:ext cx="4333410" cy="3567020"/>
          </a:xfrm>
        </p:spPr>
        <p:txBody>
          <a:bodyPr/>
          <a:lstStyle/>
          <a:p>
            <a:pPr marL="285750" indent="-285750">
              <a:buFont typeface="Arial" panose="020B0604020202020204" pitchFamily="34" charset="0"/>
              <a:buChar char="•"/>
            </a:pPr>
            <a:r>
              <a:rPr lang="lt-LT" dirty="0"/>
              <a:t>2019 m. gegužės 24 d. Komisijos įgyvendinimo </a:t>
            </a:r>
            <a:r>
              <a:rPr lang="lt-LT" dirty="0">
                <a:hlinkClick r:id="rId4"/>
              </a:rPr>
              <a:t>reglamentas</a:t>
            </a:r>
            <a:r>
              <a:rPr lang="lt-LT" dirty="0"/>
              <a:t> (ES) 2019/947 dėl bepiločių orlaivių naudojimo taisyklių ir tvarkos.</a:t>
            </a:r>
          </a:p>
          <a:p>
            <a:pPr marL="285750" indent="-285750">
              <a:buFont typeface="Arial" panose="020B0604020202020204" pitchFamily="34" charset="0"/>
              <a:buChar char="•"/>
            </a:pPr>
            <a:r>
              <a:rPr lang="lt-LT" dirty="0"/>
              <a:t>Lietuvos Respublikos aviacijos </a:t>
            </a:r>
            <a:r>
              <a:rPr lang="lt-LT" dirty="0">
                <a:hlinkClick r:id="rId5"/>
              </a:rPr>
              <a:t>įstatymas</a:t>
            </a:r>
            <a:r>
              <a:rPr lang="lt-LT" dirty="0"/>
              <a:t>.</a:t>
            </a:r>
          </a:p>
          <a:p>
            <a:pPr marL="285750" indent="-285750">
              <a:buFont typeface="Arial" panose="020B0604020202020204" pitchFamily="34" charset="0"/>
              <a:buChar char="•"/>
            </a:pPr>
            <a:r>
              <a:rPr lang="lt-LT" dirty="0"/>
              <a:t>Leidimų vykdyti specialiosios kategorijos skrydžius naudojant bepiločio orlaivio sistemą išdavimo </a:t>
            </a:r>
            <a:r>
              <a:rPr lang="lt-LT" dirty="0">
                <a:hlinkClick r:id="rId6"/>
              </a:rPr>
              <a:t>tvarkos aprašas</a:t>
            </a:r>
            <a:r>
              <a:rPr lang="lt-LT" dirty="0"/>
              <a:t>.</a:t>
            </a:r>
          </a:p>
          <a:p>
            <a:pPr marL="285750" indent="-285750">
              <a:buFont typeface="Arial" panose="020B0604020202020204" pitchFamily="34" charset="0"/>
              <a:buChar char="•"/>
            </a:pPr>
            <a:endParaRPr lang="lt-LT" dirty="0"/>
          </a:p>
          <a:p>
            <a:pPr marL="285750" indent="-285750">
              <a:buFont typeface="Arial" panose="020B0604020202020204" pitchFamily="34" charset="0"/>
              <a:buChar char="•"/>
            </a:pPr>
            <a:endParaRPr lang="en-US" dirty="0"/>
          </a:p>
        </p:txBody>
      </p:sp>
      <p:pic>
        <p:nvPicPr>
          <p:cNvPr id="1028" name="Picture 4" descr="Dronas, kurį galėtų skraidinti tavo močiutė | Verslas | 15min.lt">
            <a:extLst>
              <a:ext uri="{FF2B5EF4-FFF2-40B4-BE49-F238E27FC236}">
                <a16:creationId xmlns:a16="http://schemas.microsoft.com/office/drawing/2014/main" id="{AE9E2399-51E6-C66A-87E9-2128254FA6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8814" y="2238086"/>
            <a:ext cx="3058432" cy="2295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350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F70ABB-4A15-B777-E124-1D212E9992F9}"/>
              </a:ext>
            </a:extLst>
          </p:cNvPr>
          <p:cNvSpPr>
            <a:spLocks noGrp="1"/>
          </p:cNvSpPr>
          <p:nvPr>
            <p:ph type="title"/>
          </p:nvPr>
        </p:nvSpPr>
        <p:spPr/>
        <p:txBody>
          <a:bodyPr/>
          <a:lstStyle/>
          <a:p>
            <a:pPr algn="ctr"/>
            <a:r>
              <a:rPr lang="lt-LT" dirty="0"/>
              <a:t>Taip pat aktualūs teisės aktai</a:t>
            </a:r>
          </a:p>
        </p:txBody>
      </p:sp>
      <p:sp>
        <p:nvSpPr>
          <p:cNvPr id="6" name="Content Placeholder 5">
            <a:extLst>
              <a:ext uri="{FF2B5EF4-FFF2-40B4-BE49-F238E27FC236}">
                <a16:creationId xmlns:a16="http://schemas.microsoft.com/office/drawing/2014/main" id="{A8470F29-4D35-B376-E501-D65BD9680E2C}"/>
              </a:ext>
            </a:extLst>
          </p:cNvPr>
          <p:cNvSpPr>
            <a:spLocks noGrp="1"/>
          </p:cNvSpPr>
          <p:nvPr>
            <p:ph idx="1"/>
          </p:nvPr>
        </p:nvSpPr>
        <p:spPr/>
        <p:txBody>
          <a:bodyPr>
            <a:normAutofit fontScale="92500"/>
          </a:bodyPr>
          <a:lstStyle/>
          <a:p>
            <a:pPr marL="285750" indent="-285750">
              <a:buFont typeface="Arial" panose="020B0604020202020204" pitchFamily="34" charset="0"/>
              <a:buChar char="•"/>
            </a:pPr>
            <a:r>
              <a:rPr lang="lt-LT" dirty="0"/>
              <a:t>Parodomųjų renginių ir aviacijos sporto varžybų rengimo tvarkos </a:t>
            </a:r>
            <a:r>
              <a:rPr lang="lt-LT" dirty="0">
                <a:hlinkClick r:id="rId2"/>
              </a:rPr>
              <a:t>aprašas</a:t>
            </a:r>
            <a:r>
              <a:rPr lang="lt-LT" dirty="0"/>
              <a:t>.</a:t>
            </a:r>
          </a:p>
          <a:p>
            <a:pPr marL="285750" indent="-285750">
              <a:buFont typeface="Arial" panose="020B0604020202020204" pitchFamily="34" charset="0"/>
              <a:buChar char="•"/>
            </a:pPr>
            <a:r>
              <a:rPr lang="lt-LT" dirty="0"/>
              <a:t>Bepiločių orlaivių skrydžių virš nustatytų bepiločių orlaivių sistemų geografinių zonų vertikalių ribų valdomojoje oro erdvėje vykdymo </a:t>
            </a:r>
            <a:r>
              <a:rPr lang="lt-LT" dirty="0">
                <a:hlinkClick r:id="rId3"/>
              </a:rPr>
              <a:t>tvarkos aprašas</a:t>
            </a:r>
            <a:r>
              <a:rPr lang="lt-LT" dirty="0"/>
              <a:t>.</a:t>
            </a:r>
          </a:p>
          <a:p>
            <a:pPr marL="285750" indent="-285750">
              <a:buFont typeface="Arial" panose="020B0604020202020204" pitchFamily="34" charset="0"/>
              <a:buChar char="•"/>
            </a:pPr>
            <a:r>
              <a:rPr lang="lt-LT" dirty="0"/>
              <a:t>Leidimų orlaivių skrydžiams draudžiamose arba ribojamose zonose išdavimo </a:t>
            </a:r>
            <a:r>
              <a:rPr lang="lt-LT" dirty="0">
                <a:hlinkClick r:id="rId4"/>
              </a:rPr>
              <a:t>tvarkos aprašas</a:t>
            </a:r>
            <a:r>
              <a:rPr lang="lt-LT" dirty="0"/>
              <a:t>.</a:t>
            </a:r>
          </a:p>
          <a:p>
            <a:pPr marL="285750" indent="-285750">
              <a:buFont typeface="Arial" panose="020B0604020202020204" pitchFamily="34" charset="0"/>
              <a:buChar char="•"/>
            </a:pPr>
            <a:r>
              <a:rPr lang="lt-LT" dirty="0"/>
              <a:t>Bepiločių orlaivių sistemų (UAS) geografinių zonų nustatymo ir skrydžių vykdymo sąlygų jose </a:t>
            </a:r>
            <a:r>
              <a:rPr lang="lt-LT" dirty="0">
                <a:hlinkClick r:id="rId5"/>
              </a:rPr>
              <a:t>tvarkos aprašas</a:t>
            </a:r>
            <a:r>
              <a:rPr lang="lt-LT" dirty="0"/>
              <a:t>.</a:t>
            </a:r>
          </a:p>
        </p:txBody>
      </p:sp>
      <p:pic>
        <p:nvPicPr>
          <p:cNvPr id="10" name="Picture 9">
            <a:extLst>
              <a:ext uri="{FF2B5EF4-FFF2-40B4-BE49-F238E27FC236}">
                <a16:creationId xmlns:a16="http://schemas.microsoft.com/office/drawing/2014/main" id="{909DDB97-4786-BDC3-2220-A32E39E01BAD}"/>
              </a:ext>
            </a:extLst>
          </p:cNvPr>
          <p:cNvPicPr>
            <a:picLocks noChangeAspect="1"/>
          </p:cNvPicPr>
          <p:nvPr/>
        </p:nvPicPr>
        <p:blipFill>
          <a:blip r:embed="rId6"/>
          <a:stretch>
            <a:fillRect/>
          </a:stretch>
        </p:blipFill>
        <p:spPr>
          <a:xfrm>
            <a:off x="5137211" y="966483"/>
            <a:ext cx="3624065" cy="3567021"/>
          </a:xfrm>
          <a:prstGeom prst="rect">
            <a:avLst/>
          </a:prstGeom>
        </p:spPr>
      </p:pic>
    </p:spTree>
    <p:extLst>
      <p:ext uri="{BB962C8B-B14F-4D97-AF65-F5344CB8AC3E}">
        <p14:creationId xmlns:p14="http://schemas.microsoft.com/office/powerpoint/2010/main" val="681858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CDDB-24FE-8DD5-22B1-7C61D253AE2B}"/>
              </a:ext>
            </a:extLst>
          </p:cNvPr>
          <p:cNvSpPr>
            <a:spLocks noGrp="1"/>
          </p:cNvSpPr>
          <p:nvPr>
            <p:ph type="title"/>
          </p:nvPr>
        </p:nvSpPr>
        <p:spPr/>
        <p:txBody>
          <a:bodyPr/>
          <a:lstStyle/>
          <a:p>
            <a:pPr algn="ctr"/>
            <a:r>
              <a:rPr lang="lt-LT" dirty="0"/>
              <a:t>Atsakomybė už BO naudojimo pažeidimus</a:t>
            </a:r>
          </a:p>
        </p:txBody>
      </p:sp>
      <p:sp>
        <p:nvSpPr>
          <p:cNvPr id="3" name="Content Placeholder 2">
            <a:extLst>
              <a:ext uri="{FF2B5EF4-FFF2-40B4-BE49-F238E27FC236}">
                <a16:creationId xmlns:a16="http://schemas.microsoft.com/office/drawing/2014/main" id="{C6057441-6AEA-AD41-FEE2-964C7A486833}"/>
              </a:ext>
            </a:extLst>
          </p:cNvPr>
          <p:cNvSpPr>
            <a:spLocks noGrp="1"/>
          </p:cNvSpPr>
          <p:nvPr>
            <p:ph idx="1"/>
          </p:nvPr>
        </p:nvSpPr>
        <p:spPr/>
        <p:txBody>
          <a:bodyPr>
            <a:normAutofit fontScale="92500" lnSpcReduction="10000"/>
          </a:bodyPr>
          <a:lstStyle/>
          <a:p>
            <a:r>
              <a:rPr lang="lt-LT" dirty="0"/>
              <a:t>393 str. 2 d. Bepiločių orlaivių ir bepiločių orlaivių sistemų (toliau – UAS) naudojimo taisyklių, nustatytų 2019 m. gegužės 24 d. Komisijos įgyvendinimo reglamente (ES) 2019/947 dėl bepiločių orlaivių naudojimo taisyklių ir tvarkos, pažeidimas, išskyrus šio straipsnio 4, 6, 8 dalyse nurodytus pažeidimus, užtraukia baudą nuo penkių šimtų iki vieno tūkstančio eurų.</a:t>
            </a:r>
          </a:p>
          <a:p>
            <a:r>
              <a:rPr lang="lt-LT" dirty="0"/>
              <a:t>4 d. Skrydžių vykdymas, naudojant UAS, virš karinių teritorijų arba nustatytu atstumu iki jų, arba draudžiamoje, ribojamoje ir pasienio zonos oro erdvėje, neturint tam teisės, užtraukia baudą nuo keturių šimtų iki aštuonių šimtų eurų.</a:t>
            </a:r>
          </a:p>
          <a:p>
            <a:r>
              <a:rPr lang="lt-LT" dirty="0"/>
              <a:t>6 d. UAS naudotojų ir sertifikuotų UAS registracijos reikalavimų, nustatytų Reglamento (ES) 2019/947 14 straipsnyje, pažeidimas užtraukia baudą nuo vieno šimto iki trijų šimtų eurų.</a:t>
            </a:r>
          </a:p>
          <a:p>
            <a:r>
              <a:rPr lang="lt-LT" dirty="0"/>
              <a:t>8 d. UAS naudojimo sąlygų geografinėse zonose pažeidimas užtraukia baudą nuo keturių šimtų iki aštuonių šimtų eurų.</a:t>
            </a:r>
          </a:p>
        </p:txBody>
      </p:sp>
    </p:spTree>
    <p:extLst>
      <p:ext uri="{BB962C8B-B14F-4D97-AF65-F5344CB8AC3E}">
        <p14:creationId xmlns:p14="http://schemas.microsoft.com/office/powerpoint/2010/main" val="2857310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5E585-64EE-88AE-A018-CF1792187E93}"/>
              </a:ext>
            </a:extLst>
          </p:cNvPr>
          <p:cNvSpPr>
            <a:spLocks noGrp="1"/>
          </p:cNvSpPr>
          <p:nvPr>
            <p:ph type="title"/>
          </p:nvPr>
        </p:nvSpPr>
        <p:spPr/>
        <p:txBody>
          <a:bodyPr/>
          <a:lstStyle/>
          <a:p>
            <a:pPr algn="ctr"/>
            <a:r>
              <a:rPr lang="lt-LT" dirty="0"/>
              <a:t>Pažeidimų pavyzdžiai</a:t>
            </a:r>
          </a:p>
        </p:txBody>
      </p:sp>
      <p:pic>
        <p:nvPicPr>
          <p:cNvPr id="6" name="Content Placeholder 9">
            <a:extLst>
              <a:ext uri="{FF2B5EF4-FFF2-40B4-BE49-F238E27FC236}">
                <a16:creationId xmlns:a16="http://schemas.microsoft.com/office/drawing/2014/main" id="{BAC3E417-6B99-9DA5-3DCE-F4FB1D67FC02}"/>
              </a:ext>
            </a:extLst>
          </p:cNvPr>
          <p:cNvPicPr>
            <a:picLocks noChangeAspect="1"/>
          </p:cNvPicPr>
          <p:nvPr/>
        </p:nvPicPr>
        <p:blipFill>
          <a:blip r:embed="rId2"/>
          <a:stretch>
            <a:fillRect/>
          </a:stretch>
        </p:blipFill>
        <p:spPr>
          <a:xfrm>
            <a:off x="318815" y="1471613"/>
            <a:ext cx="4203180" cy="2636044"/>
          </a:xfrm>
          <a:prstGeom prst="rect">
            <a:avLst/>
          </a:prstGeom>
        </p:spPr>
      </p:pic>
      <p:pic>
        <p:nvPicPr>
          <p:cNvPr id="7" name="Content Placeholder 6">
            <a:extLst>
              <a:ext uri="{FF2B5EF4-FFF2-40B4-BE49-F238E27FC236}">
                <a16:creationId xmlns:a16="http://schemas.microsoft.com/office/drawing/2014/main" id="{537225D9-A1E4-9866-A4D8-384FF66C03E9}"/>
              </a:ext>
            </a:extLst>
          </p:cNvPr>
          <p:cNvPicPr>
            <a:picLocks noGrp="1" noChangeAspect="1"/>
          </p:cNvPicPr>
          <p:nvPr>
            <p:ph idx="1"/>
          </p:nvPr>
        </p:nvPicPr>
        <p:blipFill>
          <a:blip r:embed="rId3"/>
          <a:stretch>
            <a:fillRect/>
          </a:stretch>
        </p:blipFill>
        <p:spPr>
          <a:xfrm>
            <a:off x="4622007" y="1471612"/>
            <a:ext cx="4203180" cy="2636045"/>
          </a:xfrm>
          <a:prstGeom prst="rect">
            <a:avLst/>
          </a:prstGeom>
          <a:noFill/>
        </p:spPr>
      </p:pic>
      <p:sp>
        <p:nvSpPr>
          <p:cNvPr id="8" name="TextBox 7">
            <a:extLst>
              <a:ext uri="{FF2B5EF4-FFF2-40B4-BE49-F238E27FC236}">
                <a16:creationId xmlns:a16="http://schemas.microsoft.com/office/drawing/2014/main" id="{E56471E2-CA06-3003-EFFD-50FB60C1989B}"/>
              </a:ext>
            </a:extLst>
          </p:cNvPr>
          <p:cNvSpPr txBox="1"/>
          <p:nvPr/>
        </p:nvSpPr>
        <p:spPr>
          <a:xfrm>
            <a:off x="4392386" y="4212773"/>
            <a:ext cx="4261757" cy="230832"/>
          </a:xfrm>
          <a:prstGeom prst="rect">
            <a:avLst/>
          </a:prstGeom>
          <a:noFill/>
        </p:spPr>
        <p:txBody>
          <a:bodyPr wrap="square" rtlCol="0">
            <a:spAutoFit/>
          </a:bodyPr>
          <a:lstStyle/>
          <a:p>
            <a:r>
              <a:rPr lang="lt-LT" sz="900" dirty="0"/>
              <a:t>Šaltinis: „Facebook puslapis“ Granatos </a:t>
            </a:r>
            <a:r>
              <a:rPr lang="lt-LT" sz="900" dirty="0" err="1"/>
              <a:t>Live</a:t>
            </a:r>
            <a:r>
              <a:rPr lang="lt-LT" sz="900" dirty="0"/>
              <a:t> ir Dronai – bepiločiai Lietuva grupė</a:t>
            </a:r>
          </a:p>
        </p:txBody>
      </p:sp>
    </p:spTree>
    <p:extLst>
      <p:ext uri="{BB962C8B-B14F-4D97-AF65-F5344CB8AC3E}">
        <p14:creationId xmlns:p14="http://schemas.microsoft.com/office/powerpoint/2010/main" val="2657503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1485900" y="1200151"/>
            <a:ext cx="6172200" cy="3753589"/>
          </a:xfrm>
        </p:spPr>
        <p:txBody>
          <a:bodyPr/>
          <a:lstStyle/>
          <a:p>
            <a:pPr algn="ctr"/>
            <a:endParaRPr lang="fi-FI" dirty="0"/>
          </a:p>
          <a:p>
            <a:pPr algn="ctr"/>
            <a:endParaRPr lang="fi-FI" dirty="0"/>
          </a:p>
          <a:p>
            <a:pPr algn="ctr"/>
            <a:r>
              <a:rPr lang="lt-LT" dirty="0"/>
              <a:t>Ačiū už dėmesį.</a:t>
            </a:r>
            <a:endParaRPr lang="en-US" dirty="0"/>
          </a:p>
          <a:p>
            <a:pPr algn="ctr"/>
            <a:r>
              <a:rPr lang="lt-LT" dirty="0"/>
              <a:t>Klausimai</a:t>
            </a:r>
            <a:r>
              <a:rPr lang="en-US" dirty="0"/>
              <a:t>?</a:t>
            </a:r>
          </a:p>
          <a:p>
            <a:pPr algn="ctr"/>
            <a:endParaRPr lang="en-US" dirty="0"/>
          </a:p>
          <a:p>
            <a:pPr algn="ctr"/>
            <a:endParaRPr lang="en-US" dirty="0"/>
          </a:p>
          <a:p>
            <a:pPr algn="ctr"/>
            <a:endParaRPr lang="en-US" dirty="0"/>
          </a:p>
          <a:p>
            <a:pPr algn="ctr"/>
            <a:br>
              <a:rPr lang="fi-FI" dirty="0"/>
            </a:br>
            <a:r>
              <a:rPr lang="lt-LT" u="sng" dirty="0" err="1">
                <a:solidFill>
                  <a:schemeClr val="tx1">
                    <a:lumMod val="50000"/>
                  </a:schemeClr>
                </a:solidFill>
              </a:rPr>
              <a:t>markas.movsesjan@</a:t>
            </a:r>
            <a:r>
              <a:rPr lang="lt-LT" u="sng" dirty="0" err="1">
                <a:solidFill>
                  <a:srgbClr val="313132"/>
                </a:solidFill>
                <a:hlinkClick r:id="rId2">
                  <a:extLst>
                    <a:ext uri="{A12FA001-AC4F-418D-AE19-62706E023703}">
                      <ahyp:hlinkClr xmlns:ahyp="http://schemas.microsoft.com/office/drawing/2018/hyperlinkcolor" val="tx"/>
                    </a:ext>
                  </a:extLst>
                </a:hlinkClick>
              </a:rPr>
              <a:t>ltsa</a:t>
            </a:r>
            <a:r>
              <a:rPr lang="lt-LT" u="sng" dirty="0">
                <a:solidFill>
                  <a:srgbClr val="313132"/>
                </a:solidFill>
                <a:hlinkClick r:id="rId2">
                  <a:extLst>
                    <a:ext uri="{A12FA001-AC4F-418D-AE19-62706E023703}">
                      <ahyp:hlinkClr xmlns:ahyp="http://schemas.microsoft.com/office/drawing/2018/hyperlinkcolor" val="tx"/>
                    </a:ext>
                  </a:extLst>
                </a:hlinkClick>
              </a:rPr>
              <a:t>.</a:t>
            </a:r>
            <a:r>
              <a:rPr lang="fi-FI" u="sng" dirty="0">
                <a:solidFill>
                  <a:schemeClr val="tx1">
                    <a:lumMod val="50000"/>
                  </a:schemeClr>
                </a:solidFill>
                <a:hlinkClick r:id="rId2">
                  <a:extLst>
                    <a:ext uri="{A12FA001-AC4F-418D-AE19-62706E023703}">
                      <ahyp:hlinkClr xmlns:ahyp="http://schemas.microsoft.com/office/drawing/2018/hyperlinkcolor" val="tx"/>
                    </a:ext>
                  </a:extLst>
                </a:hlinkClick>
              </a:rPr>
              <a:t>lt</a:t>
            </a:r>
            <a:br>
              <a:rPr lang="fi-FI" dirty="0"/>
            </a:br>
            <a:endParaRPr lang="lt-LT" dirty="0"/>
          </a:p>
        </p:txBody>
      </p:sp>
    </p:spTree>
    <p:extLst>
      <p:ext uri="{BB962C8B-B14F-4D97-AF65-F5344CB8AC3E}">
        <p14:creationId xmlns:p14="http://schemas.microsoft.com/office/powerpoint/2010/main" val="3311012551"/>
      </p:ext>
    </p:extLst>
  </p:cSld>
  <p:clrMapOvr>
    <a:masterClrMapping/>
  </p:clrMapOvr>
</p:sld>
</file>

<file path=ppt/theme/theme1.xml><?xml version="1.0" encoding="utf-8"?>
<a:theme xmlns:a="http://schemas.openxmlformats.org/drawingml/2006/main" name="Office Theme">
  <a:themeElements>
    <a:clrScheme name="LTSA_oficialus_0412">
      <a:dk1>
        <a:srgbClr val="5A5B5E"/>
      </a:dk1>
      <a:lt1>
        <a:srgbClr val="FFFFFF"/>
      </a:lt1>
      <a:dk2>
        <a:srgbClr val="16569C"/>
      </a:dk2>
      <a:lt2>
        <a:srgbClr val="E6E6E6"/>
      </a:lt2>
      <a:accent1>
        <a:srgbClr val="13418A"/>
      </a:accent1>
      <a:accent2>
        <a:srgbClr val="00B6F1"/>
      </a:accent2>
      <a:accent3>
        <a:srgbClr val="11886A"/>
      </a:accent3>
      <a:accent4>
        <a:srgbClr val="AEB1B3"/>
      </a:accent4>
      <a:accent5>
        <a:srgbClr val="6C88BD"/>
      </a:accent5>
      <a:accent6>
        <a:srgbClr val="69B09F"/>
      </a:accent6>
      <a:hlink>
        <a:srgbClr val="313132"/>
      </a:hlink>
      <a:folHlink>
        <a:srgbClr val="14A6E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344E976E8A8F43B7CD86C4D73B6201" ma:contentTypeVersion="13" ma:contentTypeDescription="Create a new document." ma:contentTypeScope="" ma:versionID="726bf0c0ed41bfd286033812a72780ac">
  <xsd:schema xmlns:xsd="http://www.w3.org/2001/XMLSchema" xmlns:xs="http://www.w3.org/2001/XMLSchema" xmlns:p="http://schemas.microsoft.com/office/2006/metadata/properties" xmlns:ns2="ddc8c079-767b-47c1-971a-75baef461013" xmlns:ns3="7c3fff24-fcf8-462f-862f-2b609b808e34" targetNamespace="http://schemas.microsoft.com/office/2006/metadata/properties" ma:root="true" ma:fieldsID="e7b8cab3c9fe047798a404f6968bc0a9" ns2:_="" ns3:_="">
    <xsd:import namespace="ddc8c079-767b-47c1-971a-75baef461013"/>
    <xsd:import namespace="7c3fff24-fcf8-462f-862f-2b609b808e3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k8c75ce7aeb046f0b67c5454467c09c7"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c8c079-767b-47c1-971a-75baef4610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k8c75ce7aeb046f0b67c5454467c09c7" ma:index="17" nillable="true" ma:taxonomy="true" ma:internalName="k8c75ce7aeb046f0b67c5454467c09c7" ma:taxonomyFieldName="Division" ma:displayName="Division" ma:default="" ma:fieldId="{48c75ce7-aeb0-46f0-b67c-5454467c09c7}" ma:sspId="c2fa0635-beb9-4007-9b96-b5fe7fa401bb" ma:termSetId="8ed8c9ea-7052-4c1d-a4d7-b9c10bffea6f" ma:anchorId="00000000-0000-0000-0000-000000000000"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3fff24-fcf8-462f-862f-2b609b808e3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9b16d779-adc1-4284-947e-1d5bec36befc}" ma:internalName="TaxCatchAll" ma:showField="CatchAllData" ma:web="7c3fff24-fcf8-462f-862f-2b609b808e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k8c75ce7aeb046f0b67c5454467c09c7 xmlns="ddc8c079-767b-47c1-971a-75baef461013">
      <Terms xmlns="http://schemas.microsoft.com/office/infopath/2007/PartnerControls"/>
    </k8c75ce7aeb046f0b67c5454467c09c7>
    <TaxCatchAll xmlns="7c3fff24-fcf8-462f-862f-2b609b808e34"/>
    <SharedWithUsers xmlns="7c3fff24-fcf8-462f-862f-2b609b808e34">
      <UserInfo>
        <DisplayName>Julija Viščinienė</DisplayName>
        <AccountId>12</AccountId>
        <AccountType/>
      </UserInfo>
    </SharedWithUsers>
  </documentManagement>
</p:properties>
</file>

<file path=customXml/itemProps1.xml><?xml version="1.0" encoding="utf-8"?>
<ds:datastoreItem xmlns:ds="http://schemas.openxmlformats.org/officeDocument/2006/customXml" ds:itemID="{693FD19D-CFEF-4FD9-81EB-5A18D4BE5C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c8c079-767b-47c1-971a-75baef461013"/>
    <ds:schemaRef ds:uri="7c3fff24-fcf8-462f-862f-2b609b808e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 ds:uri="ddc8c079-767b-47c1-971a-75baef461013"/>
    <ds:schemaRef ds:uri="7c3fff24-fcf8-462f-862f-2b609b808e34"/>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1913</TotalTime>
  <Words>494</Words>
  <Application>Microsoft Office PowerPoint</Application>
  <PresentationFormat>On-screen Show (16:9)</PresentationFormat>
  <Paragraphs>39</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Georgia</vt:lpstr>
      <vt:lpstr>Wingdings</vt:lpstr>
      <vt:lpstr>Office Theme</vt:lpstr>
      <vt:lpstr>Bepiločių orlaivių naudojimas renginių metu </vt:lpstr>
      <vt:lpstr>Lietuvos aviacijos valdymo struktūra BO atžvilgiu</vt:lpstr>
      <vt:lpstr>Pagrindiniai teisės aktai</vt:lpstr>
      <vt:lpstr>Taip pat aktualūs teisės aktai</vt:lpstr>
      <vt:lpstr>Atsakomybė už BO naudojimo pažeidimus</vt:lpstr>
      <vt:lpstr>Pažeidimų pavyzdžiai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Markas Movsesjan</cp:lastModifiedBy>
  <cp:revision>131</cp:revision>
  <dcterms:created xsi:type="dcterms:W3CDTF">2010-04-12T23:12:02Z</dcterms:created>
  <dcterms:modified xsi:type="dcterms:W3CDTF">2025-03-04T14:04:08Z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0x01010076344E976E8A8F43B7CD86C4D73B6201</vt:lpwstr>
  </property>
  <property fmtid="{D5CDD505-2E9C-101B-9397-08002B2CF9AE}" pid="3" name="Division">
    <vt:lpwstr/>
  </property>
</Properties>
</file>